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4"/>
  </p:notesMasterIdLst>
  <p:sldIdLst>
    <p:sldId id="297" r:id="rId5"/>
    <p:sldId id="281" r:id="rId6"/>
    <p:sldId id="257" r:id="rId7"/>
    <p:sldId id="282" r:id="rId8"/>
    <p:sldId id="283" r:id="rId9"/>
    <p:sldId id="284" r:id="rId10"/>
    <p:sldId id="285" r:id="rId11"/>
    <p:sldId id="286" r:id="rId12"/>
    <p:sldId id="287" r:id="rId13"/>
    <p:sldId id="288" r:id="rId14"/>
    <p:sldId id="289" r:id="rId15"/>
    <p:sldId id="290" r:id="rId16"/>
    <p:sldId id="291" r:id="rId17"/>
    <p:sldId id="293" r:id="rId18"/>
    <p:sldId id="298" r:id="rId19"/>
    <p:sldId id="294" r:id="rId20"/>
    <p:sldId id="295" r:id="rId21"/>
    <p:sldId id="296" r:id="rId22"/>
    <p:sldId id="29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3764"/>
    <a:srgbClr val="6C271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20" autoAdjust="0"/>
  </p:normalViewPr>
  <p:slideViewPr>
    <p:cSldViewPr snapToGrid="0">
      <p:cViewPr varScale="1">
        <p:scale>
          <a:sx n="82" d="100"/>
          <a:sy n="82" d="100"/>
        </p:scale>
        <p:origin x="686" y="7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priha Trivedi" userId="cd4d9d5c0175fe58" providerId="LiveId" clId="{2EADDAE8-F35A-46ED-BC43-1A12F3C28596}"/>
    <pc:docChg chg="undo redo custSel addSld delSld modSld sldOrd">
      <pc:chgData name="Spriha Trivedi" userId="cd4d9d5c0175fe58" providerId="LiveId" clId="{2EADDAE8-F35A-46ED-BC43-1A12F3C28596}" dt="2025-11-28T10:00:15.461" v="6985" actId="14100"/>
      <pc:docMkLst>
        <pc:docMk/>
      </pc:docMkLst>
      <pc:sldChg chg="delSp modSp mod">
        <pc:chgData name="Spriha Trivedi" userId="cd4d9d5c0175fe58" providerId="LiveId" clId="{2EADDAE8-F35A-46ED-BC43-1A12F3C28596}" dt="2025-11-28T09:30:58.266" v="6569" actId="20577"/>
        <pc:sldMkLst>
          <pc:docMk/>
          <pc:sldMk cId="2306583281" sldId="281"/>
        </pc:sldMkLst>
        <pc:spChg chg="mod">
          <ac:chgData name="Spriha Trivedi" userId="cd4d9d5c0175fe58" providerId="LiveId" clId="{2EADDAE8-F35A-46ED-BC43-1A12F3C28596}" dt="2025-11-28T09:30:58.266" v="6569" actId="20577"/>
          <ac:spMkLst>
            <pc:docMk/>
            <pc:sldMk cId="2306583281" sldId="281"/>
            <ac:spMk id="2" creationId="{235B1457-35E0-409B-98CD-F11D19CA6FA5}"/>
          </ac:spMkLst>
        </pc:spChg>
        <pc:spChg chg="del mod">
          <ac:chgData name="Spriha Trivedi" userId="cd4d9d5c0175fe58" providerId="LiveId" clId="{2EADDAE8-F35A-46ED-BC43-1A12F3C28596}" dt="2025-11-28T09:27:45.507" v="6454" actId="478"/>
          <ac:spMkLst>
            <pc:docMk/>
            <pc:sldMk cId="2306583281" sldId="281"/>
            <ac:spMk id="3" creationId="{78BDD245-17CD-4FBE-A9CF-AC997273DFE5}"/>
          </ac:spMkLst>
        </pc:spChg>
        <pc:picChg chg="mod">
          <ac:chgData name="Spriha Trivedi" userId="cd4d9d5c0175fe58" providerId="LiveId" clId="{2EADDAE8-F35A-46ED-BC43-1A12F3C28596}" dt="2025-11-28T09:28:30.720" v="6456" actId="1076"/>
          <ac:picMkLst>
            <pc:docMk/>
            <pc:sldMk cId="2306583281" sldId="281"/>
            <ac:picMk id="6" creationId="{12751E25-7490-4E9F-B6B6-99147D39E66E}"/>
          </ac:picMkLst>
        </pc:picChg>
      </pc:sldChg>
      <pc:sldChg chg="modSp mod">
        <pc:chgData name="Spriha Trivedi" userId="cd4d9d5c0175fe58" providerId="LiveId" clId="{2EADDAE8-F35A-46ED-BC43-1A12F3C28596}" dt="2025-11-27T22:08:54.469" v="4415" actId="207"/>
        <pc:sldMkLst>
          <pc:docMk/>
          <pc:sldMk cId="938370596" sldId="283"/>
        </pc:sldMkLst>
        <pc:spChg chg="mod">
          <ac:chgData name="Spriha Trivedi" userId="cd4d9d5c0175fe58" providerId="LiveId" clId="{2EADDAE8-F35A-46ED-BC43-1A12F3C28596}" dt="2025-11-27T22:08:54.469" v="4415" actId="207"/>
          <ac:spMkLst>
            <pc:docMk/>
            <pc:sldMk cId="938370596" sldId="283"/>
            <ac:spMk id="3" creationId="{E0F85221-3AAE-934E-4F93-6ED4A4066064}"/>
          </ac:spMkLst>
        </pc:spChg>
      </pc:sldChg>
      <pc:sldChg chg="modSp mod">
        <pc:chgData name="Spriha Trivedi" userId="cd4d9d5c0175fe58" providerId="LiveId" clId="{2EADDAE8-F35A-46ED-BC43-1A12F3C28596}" dt="2025-11-27T20:03:36.486" v="1116" actId="2711"/>
        <pc:sldMkLst>
          <pc:docMk/>
          <pc:sldMk cId="3236376657" sldId="284"/>
        </pc:sldMkLst>
        <pc:spChg chg="mod">
          <ac:chgData name="Spriha Trivedi" userId="cd4d9d5c0175fe58" providerId="LiveId" clId="{2EADDAE8-F35A-46ED-BC43-1A12F3C28596}" dt="2025-11-27T19:41:15.046" v="20" actId="14100"/>
          <ac:spMkLst>
            <pc:docMk/>
            <pc:sldMk cId="3236376657" sldId="284"/>
            <ac:spMk id="2" creationId="{48424F0C-0D9D-C3FE-C708-963546FD5D64}"/>
          </ac:spMkLst>
        </pc:spChg>
        <pc:spChg chg="mod">
          <ac:chgData name="Spriha Trivedi" userId="cd4d9d5c0175fe58" providerId="LiveId" clId="{2EADDAE8-F35A-46ED-BC43-1A12F3C28596}" dt="2025-11-27T20:03:36.486" v="1116" actId="2711"/>
          <ac:spMkLst>
            <pc:docMk/>
            <pc:sldMk cId="3236376657" sldId="284"/>
            <ac:spMk id="3" creationId="{17AF6C30-94D9-F426-0C64-3D9A30643937}"/>
          </ac:spMkLst>
        </pc:spChg>
      </pc:sldChg>
      <pc:sldChg chg="modSp new mod modClrScheme chgLayout">
        <pc:chgData name="Spriha Trivedi" userId="cd4d9d5c0175fe58" providerId="LiveId" clId="{2EADDAE8-F35A-46ED-BC43-1A12F3C28596}" dt="2025-11-27T22:53:06.993" v="5207" actId="115"/>
        <pc:sldMkLst>
          <pc:docMk/>
          <pc:sldMk cId="794060693" sldId="285"/>
        </pc:sldMkLst>
        <pc:spChg chg="mod ord">
          <ac:chgData name="Spriha Trivedi" userId="cd4d9d5c0175fe58" providerId="LiveId" clId="{2EADDAE8-F35A-46ED-BC43-1A12F3C28596}" dt="2025-11-27T22:53:06.993" v="5207" actId="115"/>
          <ac:spMkLst>
            <pc:docMk/>
            <pc:sldMk cId="794060693" sldId="285"/>
            <ac:spMk id="2" creationId="{E785C602-821C-88DD-0C77-11AC0611E7BA}"/>
          </ac:spMkLst>
        </pc:spChg>
        <pc:spChg chg="mod ord">
          <ac:chgData name="Spriha Trivedi" userId="cd4d9d5c0175fe58" providerId="LiveId" clId="{2EADDAE8-F35A-46ED-BC43-1A12F3C28596}" dt="2025-11-27T20:51:51.692" v="2518" actId="20577"/>
          <ac:spMkLst>
            <pc:docMk/>
            <pc:sldMk cId="794060693" sldId="285"/>
            <ac:spMk id="3" creationId="{CE7FE76C-5B14-3F73-4FDF-4ECA9E54EEBC}"/>
          </ac:spMkLst>
        </pc:spChg>
      </pc:sldChg>
      <pc:sldChg chg="addSp delSp modSp new mod modClrScheme chgLayout">
        <pc:chgData name="Spriha Trivedi" userId="cd4d9d5c0175fe58" providerId="LiveId" clId="{2EADDAE8-F35A-46ED-BC43-1A12F3C28596}" dt="2025-11-27T21:42:45.390" v="3758" actId="20577"/>
        <pc:sldMkLst>
          <pc:docMk/>
          <pc:sldMk cId="3516385845" sldId="286"/>
        </pc:sldMkLst>
        <pc:spChg chg="del">
          <ac:chgData name="Spriha Trivedi" userId="cd4d9d5c0175fe58" providerId="LiveId" clId="{2EADDAE8-F35A-46ED-BC43-1A12F3C28596}" dt="2025-11-27T20:52:19.387" v="2519" actId="700"/>
          <ac:spMkLst>
            <pc:docMk/>
            <pc:sldMk cId="3516385845" sldId="286"/>
            <ac:spMk id="2" creationId="{9FABC791-2EA3-E2C8-05EC-B38515B67FBB}"/>
          </ac:spMkLst>
        </pc:spChg>
        <pc:spChg chg="del">
          <ac:chgData name="Spriha Trivedi" userId="cd4d9d5c0175fe58" providerId="LiveId" clId="{2EADDAE8-F35A-46ED-BC43-1A12F3C28596}" dt="2025-11-27T20:52:19.387" v="2519" actId="700"/>
          <ac:spMkLst>
            <pc:docMk/>
            <pc:sldMk cId="3516385845" sldId="286"/>
            <ac:spMk id="3" creationId="{2F8202BD-C497-8045-929B-1614AFEDB0E6}"/>
          </ac:spMkLst>
        </pc:spChg>
        <pc:spChg chg="add del mod ord">
          <ac:chgData name="Spriha Trivedi" userId="cd4d9d5c0175fe58" providerId="LiveId" clId="{2EADDAE8-F35A-46ED-BC43-1A12F3C28596}" dt="2025-11-27T20:54:36.462" v="2521" actId="700"/>
          <ac:spMkLst>
            <pc:docMk/>
            <pc:sldMk cId="3516385845" sldId="286"/>
            <ac:spMk id="4" creationId="{DFABCD5A-BA55-9BB2-B617-2B64CD943FEA}"/>
          </ac:spMkLst>
        </pc:spChg>
        <pc:spChg chg="add del mod">
          <ac:chgData name="Spriha Trivedi" userId="cd4d9d5c0175fe58" providerId="LiveId" clId="{2EADDAE8-F35A-46ED-BC43-1A12F3C28596}" dt="2025-11-27T20:54:36.462" v="2521" actId="700"/>
          <ac:spMkLst>
            <pc:docMk/>
            <pc:sldMk cId="3516385845" sldId="286"/>
            <ac:spMk id="5" creationId="{92DD079E-D2C8-4E36-E852-E2E068AA855C}"/>
          </ac:spMkLst>
        </pc:spChg>
        <pc:spChg chg="add del mod ord">
          <ac:chgData name="Spriha Trivedi" userId="cd4d9d5c0175fe58" providerId="LiveId" clId="{2EADDAE8-F35A-46ED-BC43-1A12F3C28596}" dt="2025-11-27T20:54:36.462" v="2521" actId="700"/>
          <ac:spMkLst>
            <pc:docMk/>
            <pc:sldMk cId="3516385845" sldId="286"/>
            <ac:spMk id="6" creationId="{C528015F-8603-75AE-FDE6-1B3D646B6C8F}"/>
          </ac:spMkLst>
        </pc:spChg>
        <pc:spChg chg="add del mod ord">
          <ac:chgData name="Spriha Trivedi" userId="cd4d9d5c0175fe58" providerId="LiveId" clId="{2EADDAE8-F35A-46ED-BC43-1A12F3C28596}" dt="2025-11-27T20:55:09.896" v="2522" actId="700"/>
          <ac:spMkLst>
            <pc:docMk/>
            <pc:sldMk cId="3516385845" sldId="286"/>
            <ac:spMk id="7" creationId="{78A71B9E-2D8D-927A-37E0-8AF2D3D85257}"/>
          </ac:spMkLst>
        </pc:spChg>
        <pc:spChg chg="add del mod ord">
          <ac:chgData name="Spriha Trivedi" userId="cd4d9d5c0175fe58" providerId="LiveId" clId="{2EADDAE8-F35A-46ED-BC43-1A12F3C28596}" dt="2025-11-27T20:55:09.896" v="2522" actId="700"/>
          <ac:spMkLst>
            <pc:docMk/>
            <pc:sldMk cId="3516385845" sldId="286"/>
            <ac:spMk id="8" creationId="{BA8502B6-9645-BEC9-7AEC-7DBC9341DEE7}"/>
          </ac:spMkLst>
        </pc:spChg>
        <pc:spChg chg="add del mod">
          <ac:chgData name="Spriha Trivedi" userId="cd4d9d5c0175fe58" providerId="LiveId" clId="{2EADDAE8-F35A-46ED-BC43-1A12F3C28596}" dt="2025-11-27T20:57:34.203" v="2528" actId="478"/>
          <ac:spMkLst>
            <pc:docMk/>
            <pc:sldMk cId="3516385845" sldId="286"/>
            <ac:spMk id="10" creationId="{F95AC6A3-2E54-98EC-50B4-A3BA33CF22E2}"/>
          </ac:spMkLst>
        </pc:spChg>
        <pc:spChg chg="add mod">
          <ac:chgData name="Spriha Trivedi" userId="cd4d9d5c0175fe58" providerId="LiveId" clId="{2EADDAE8-F35A-46ED-BC43-1A12F3C28596}" dt="2025-11-27T21:42:45.390" v="3758" actId="20577"/>
          <ac:spMkLst>
            <pc:docMk/>
            <pc:sldMk cId="3516385845" sldId="286"/>
            <ac:spMk id="11" creationId="{521379E8-7F39-0A06-1E7C-FA59AA06957C}"/>
          </ac:spMkLst>
        </pc:spChg>
      </pc:sldChg>
      <pc:sldChg chg="addSp delSp modSp new mod modClrScheme chgLayout">
        <pc:chgData name="Spriha Trivedi" userId="cd4d9d5c0175fe58" providerId="LiveId" clId="{2EADDAE8-F35A-46ED-BC43-1A12F3C28596}" dt="2025-11-27T22:17:17.515" v="4714" actId="113"/>
        <pc:sldMkLst>
          <pc:docMk/>
          <pc:sldMk cId="847931500" sldId="287"/>
        </pc:sldMkLst>
        <pc:spChg chg="del mod ord">
          <ac:chgData name="Spriha Trivedi" userId="cd4d9d5c0175fe58" providerId="LiveId" clId="{2EADDAE8-F35A-46ED-BC43-1A12F3C28596}" dt="2025-11-27T20:57:51.500" v="2530" actId="700"/>
          <ac:spMkLst>
            <pc:docMk/>
            <pc:sldMk cId="847931500" sldId="287"/>
            <ac:spMk id="2" creationId="{D3588800-8ADB-C365-4CFA-80E120EF2F38}"/>
          </ac:spMkLst>
        </pc:spChg>
        <pc:spChg chg="add mod ord">
          <ac:chgData name="Spriha Trivedi" userId="cd4d9d5c0175fe58" providerId="LiveId" clId="{2EADDAE8-F35A-46ED-BC43-1A12F3C28596}" dt="2025-11-27T22:04:36.866" v="4375" actId="20577"/>
          <ac:spMkLst>
            <pc:docMk/>
            <pc:sldMk cId="847931500" sldId="287"/>
            <ac:spMk id="3" creationId="{B4058CED-E9CC-1A1C-EEFA-D31E782247CF}"/>
          </ac:spMkLst>
        </pc:spChg>
        <pc:spChg chg="add del mod ord">
          <ac:chgData name="Spriha Trivedi" userId="cd4d9d5c0175fe58" providerId="LiveId" clId="{2EADDAE8-F35A-46ED-BC43-1A12F3C28596}" dt="2025-11-27T21:26:46.798" v="3495" actId="21"/>
          <ac:spMkLst>
            <pc:docMk/>
            <pc:sldMk cId="847931500" sldId="287"/>
            <ac:spMk id="4" creationId="{521379E8-7F39-0A06-1E7C-FA59AA06957C}"/>
          </ac:spMkLst>
        </pc:spChg>
        <pc:spChg chg="add mod ord">
          <ac:chgData name="Spriha Trivedi" userId="cd4d9d5c0175fe58" providerId="LiveId" clId="{2EADDAE8-F35A-46ED-BC43-1A12F3C28596}" dt="2025-11-27T22:09:15.924" v="4417" actId="14100"/>
          <ac:spMkLst>
            <pc:docMk/>
            <pc:sldMk cId="847931500" sldId="287"/>
            <ac:spMk id="6" creationId="{EFEA9E8B-2827-E66E-7893-9774D0CEB5F1}"/>
          </ac:spMkLst>
        </pc:spChg>
        <pc:spChg chg="add mod">
          <ac:chgData name="Spriha Trivedi" userId="cd4d9d5c0175fe58" providerId="LiveId" clId="{2EADDAE8-F35A-46ED-BC43-1A12F3C28596}" dt="2025-11-27T22:11:20.620" v="4450" actId="207"/>
          <ac:spMkLst>
            <pc:docMk/>
            <pc:sldMk cId="847931500" sldId="287"/>
            <ac:spMk id="17" creationId="{04511977-3809-F517-25CB-8EDD5AB21B60}"/>
          </ac:spMkLst>
        </pc:spChg>
        <pc:graphicFrameChg chg="add del mod modGraphic">
          <ac:chgData name="Spriha Trivedi" userId="cd4d9d5c0175fe58" providerId="LiveId" clId="{2EADDAE8-F35A-46ED-BC43-1A12F3C28596}" dt="2025-11-27T21:33:57.100" v="3521" actId="478"/>
          <ac:graphicFrameMkLst>
            <pc:docMk/>
            <pc:sldMk cId="847931500" sldId="287"/>
            <ac:graphicFrameMk id="7" creationId="{7768DE9B-1640-807D-35E5-BFD72233DB55}"/>
          </ac:graphicFrameMkLst>
        </pc:graphicFrameChg>
        <pc:graphicFrameChg chg="add del mod modGraphic">
          <ac:chgData name="Spriha Trivedi" userId="cd4d9d5c0175fe58" providerId="LiveId" clId="{2EADDAE8-F35A-46ED-BC43-1A12F3C28596}" dt="2025-11-27T21:35:20.724" v="3527" actId="478"/>
          <ac:graphicFrameMkLst>
            <pc:docMk/>
            <pc:sldMk cId="847931500" sldId="287"/>
            <ac:graphicFrameMk id="8" creationId="{5908AD31-150D-83F3-BA7B-A63B9CF66889}"/>
          </ac:graphicFrameMkLst>
        </pc:graphicFrameChg>
        <pc:graphicFrameChg chg="add del mod modGraphic">
          <ac:chgData name="Spriha Trivedi" userId="cd4d9d5c0175fe58" providerId="LiveId" clId="{2EADDAE8-F35A-46ED-BC43-1A12F3C28596}" dt="2025-11-27T21:49:29.015" v="3847" actId="478"/>
          <ac:graphicFrameMkLst>
            <pc:docMk/>
            <pc:sldMk cId="847931500" sldId="287"/>
            <ac:graphicFrameMk id="9" creationId="{4E1D02CA-F809-CF0D-12CA-28D2EF86C2D5}"/>
          </ac:graphicFrameMkLst>
        </pc:graphicFrameChg>
        <pc:graphicFrameChg chg="add mod">
          <ac:chgData name="Spriha Trivedi" userId="cd4d9d5c0175fe58" providerId="LiveId" clId="{2EADDAE8-F35A-46ED-BC43-1A12F3C28596}" dt="2025-11-27T21:35:49.014" v="3530"/>
          <ac:graphicFrameMkLst>
            <pc:docMk/>
            <pc:sldMk cId="847931500" sldId="287"/>
            <ac:graphicFrameMk id="10" creationId="{951F4317-C2DE-2DD3-46D9-C5A878C192D3}"/>
          </ac:graphicFrameMkLst>
        </pc:graphicFrameChg>
        <pc:graphicFrameChg chg="add del mod modGraphic">
          <ac:chgData name="Spriha Trivedi" userId="cd4d9d5c0175fe58" providerId="LiveId" clId="{2EADDAE8-F35A-46ED-BC43-1A12F3C28596}" dt="2025-11-27T21:49:07.382" v="3841" actId="478"/>
          <ac:graphicFrameMkLst>
            <pc:docMk/>
            <pc:sldMk cId="847931500" sldId="287"/>
            <ac:graphicFrameMk id="11" creationId="{0C9F237C-789D-C2AF-7F2D-B27AEC385A21}"/>
          </ac:graphicFrameMkLst>
        </pc:graphicFrameChg>
        <pc:graphicFrameChg chg="add del mod modGraphic">
          <ac:chgData name="Spriha Trivedi" userId="cd4d9d5c0175fe58" providerId="LiveId" clId="{2EADDAE8-F35A-46ED-BC43-1A12F3C28596}" dt="2025-11-27T21:46:48.856" v="3788" actId="478"/>
          <ac:graphicFrameMkLst>
            <pc:docMk/>
            <pc:sldMk cId="847931500" sldId="287"/>
            <ac:graphicFrameMk id="12" creationId="{99B172EE-E3FB-7631-3F62-28A6B7E50FDA}"/>
          </ac:graphicFrameMkLst>
        </pc:graphicFrameChg>
        <pc:graphicFrameChg chg="add del mod modGraphic">
          <ac:chgData name="Spriha Trivedi" userId="cd4d9d5c0175fe58" providerId="LiveId" clId="{2EADDAE8-F35A-46ED-BC43-1A12F3C28596}" dt="2025-11-27T21:49:00.001" v="3839" actId="478"/>
          <ac:graphicFrameMkLst>
            <pc:docMk/>
            <pc:sldMk cId="847931500" sldId="287"/>
            <ac:graphicFrameMk id="13" creationId="{73A874A9-2C01-0833-ED54-5EB163FAC801}"/>
          </ac:graphicFrameMkLst>
        </pc:graphicFrameChg>
        <pc:graphicFrameChg chg="add mod modGraphic">
          <ac:chgData name="Spriha Trivedi" userId="cd4d9d5c0175fe58" providerId="LiveId" clId="{2EADDAE8-F35A-46ED-BC43-1A12F3C28596}" dt="2025-11-27T22:05:14.626" v="4381" actId="14100"/>
          <ac:graphicFrameMkLst>
            <pc:docMk/>
            <pc:sldMk cId="847931500" sldId="287"/>
            <ac:graphicFrameMk id="14" creationId="{544A7443-34E0-244B-9E5E-A2AD35A25635}"/>
          </ac:graphicFrameMkLst>
        </pc:graphicFrameChg>
        <pc:graphicFrameChg chg="add mod modGraphic">
          <ac:chgData name="Spriha Trivedi" userId="cd4d9d5c0175fe58" providerId="LiveId" clId="{2EADDAE8-F35A-46ED-BC43-1A12F3C28596}" dt="2025-11-27T22:17:17.515" v="4714" actId="113"/>
          <ac:graphicFrameMkLst>
            <pc:docMk/>
            <pc:sldMk cId="847931500" sldId="287"/>
            <ac:graphicFrameMk id="15" creationId="{FC0C4572-4095-C138-BC39-AF0A323F18F1}"/>
          </ac:graphicFrameMkLst>
        </pc:graphicFrameChg>
      </pc:sldChg>
      <pc:sldChg chg="addSp delSp modSp new mod modClrScheme chgLayout">
        <pc:chgData name="Spriha Trivedi" userId="cd4d9d5c0175fe58" providerId="LiveId" clId="{2EADDAE8-F35A-46ED-BC43-1A12F3C28596}" dt="2025-11-28T09:17:22.605" v="6240" actId="1076"/>
        <pc:sldMkLst>
          <pc:docMk/>
          <pc:sldMk cId="3764605369" sldId="288"/>
        </pc:sldMkLst>
        <pc:spChg chg="del">
          <ac:chgData name="Spriha Trivedi" userId="cd4d9d5c0175fe58" providerId="LiveId" clId="{2EADDAE8-F35A-46ED-BC43-1A12F3C28596}" dt="2025-11-28T06:34:06.665" v="5237" actId="700"/>
          <ac:spMkLst>
            <pc:docMk/>
            <pc:sldMk cId="3764605369" sldId="288"/>
            <ac:spMk id="2" creationId="{DE0EC64A-444A-474D-7A1E-F3DB23B45322}"/>
          </ac:spMkLst>
        </pc:spChg>
        <pc:spChg chg="add del mod">
          <ac:chgData name="Spriha Trivedi" userId="cd4d9d5c0175fe58" providerId="LiveId" clId="{2EADDAE8-F35A-46ED-BC43-1A12F3C28596}" dt="2025-11-28T09:15:49.069" v="6217" actId="478"/>
          <ac:spMkLst>
            <pc:docMk/>
            <pc:sldMk cId="3764605369" sldId="288"/>
            <ac:spMk id="4" creationId="{94B40525-3935-A5FB-34E9-2405294B2432}"/>
          </ac:spMkLst>
        </pc:spChg>
        <pc:spChg chg="add mod">
          <ac:chgData name="Spriha Trivedi" userId="cd4d9d5c0175fe58" providerId="LiveId" clId="{2EADDAE8-F35A-46ED-BC43-1A12F3C28596}" dt="2025-11-28T09:16:16.018" v="6222" actId="12"/>
          <ac:spMkLst>
            <pc:docMk/>
            <pc:sldMk cId="3764605369" sldId="288"/>
            <ac:spMk id="7" creationId="{DE0CC350-D3FC-7F1C-6793-5CF1644CFA28}"/>
          </ac:spMkLst>
        </pc:spChg>
        <pc:spChg chg="add mod">
          <ac:chgData name="Spriha Trivedi" userId="cd4d9d5c0175fe58" providerId="LiveId" clId="{2EADDAE8-F35A-46ED-BC43-1A12F3C28596}" dt="2025-11-28T09:17:03.060" v="6239" actId="12"/>
          <ac:spMkLst>
            <pc:docMk/>
            <pc:sldMk cId="3764605369" sldId="288"/>
            <ac:spMk id="9" creationId="{1615ED60-AA96-C4C1-3892-B96D5657C0C6}"/>
          </ac:spMkLst>
        </pc:spChg>
        <pc:graphicFrameChg chg="add mod modGraphic">
          <ac:chgData name="Spriha Trivedi" userId="cd4d9d5c0175fe58" providerId="LiveId" clId="{2EADDAE8-F35A-46ED-BC43-1A12F3C28596}" dt="2025-11-28T09:12:44.820" v="6175" actId="14734"/>
          <ac:graphicFrameMkLst>
            <pc:docMk/>
            <pc:sldMk cId="3764605369" sldId="288"/>
            <ac:graphicFrameMk id="3" creationId="{AC86E866-564C-E609-5074-0BCDB93320A0}"/>
          </ac:graphicFrameMkLst>
        </pc:graphicFrameChg>
        <pc:graphicFrameChg chg="add del mod modGraphic">
          <ac:chgData name="Spriha Trivedi" userId="cd4d9d5c0175fe58" providerId="LiveId" clId="{2EADDAE8-F35A-46ED-BC43-1A12F3C28596}" dt="2025-11-28T06:35:38.885" v="5247" actId="21"/>
          <ac:graphicFrameMkLst>
            <pc:docMk/>
            <pc:sldMk cId="3764605369" sldId="288"/>
            <ac:graphicFrameMk id="4" creationId="{47BE7D25-94A0-70C5-1E4E-CEF2AED8E4EE}"/>
          </ac:graphicFrameMkLst>
        </pc:graphicFrameChg>
        <pc:graphicFrameChg chg="add mod modGraphic">
          <ac:chgData name="Spriha Trivedi" userId="cd4d9d5c0175fe58" providerId="LiveId" clId="{2EADDAE8-F35A-46ED-BC43-1A12F3C28596}" dt="2025-11-28T09:17:22.605" v="6240" actId="1076"/>
          <ac:graphicFrameMkLst>
            <pc:docMk/>
            <pc:sldMk cId="3764605369" sldId="288"/>
            <ac:graphicFrameMk id="5" creationId="{296C0324-1801-D1D6-262B-8CD296BBC551}"/>
          </ac:graphicFrameMkLst>
        </pc:graphicFrameChg>
      </pc:sldChg>
      <pc:sldChg chg="addSp delSp modSp new mod modClrScheme chgLayout">
        <pc:chgData name="Spriha Trivedi" userId="cd4d9d5c0175fe58" providerId="LiveId" clId="{2EADDAE8-F35A-46ED-BC43-1A12F3C28596}" dt="2025-11-28T09:18:59.480" v="6283" actId="12"/>
        <pc:sldMkLst>
          <pc:docMk/>
          <pc:sldMk cId="2600654768" sldId="289"/>
        </pc:sldMkLst>
        <pc:spChg chg="del">
          <ac:chgData name="Spriha Trivedi" userId="cd4d9d5c0175fe58" providerId="LiveId" clId="{2EADDAE8-F35A-46ED-BC43-1A12F3C28596}" dt="2025-11-28T08:15:25.046" v="5659" actId="700"/>
          <ac:spMkLst>
            <pc:docMk/>
            <pc:sldMk cId="2600654768" sldId="289"/>
            <ac:spMk id="2" creationId="{E60F3646-2826-C5DC-4C2C-A9D1525E2783}"/>
          </ac:spMkLst>
        </pc:spChg>
        <pc:spChg chg="add mod">
          <ac:chgData name="Spriha Trivedi" userId="cd4d9d5c0175fe58" providerId="LiveId" clId="{2EADDAE8-F35A-46ED-BC43-1A12F3C28596}" dt="2025-11-28T09:18:15.685" v="6260" actId="12"/>
          <ac:spMkLst>
            <pc:docMk/>
            <pc:sldMk cId="2600654768" sldId="289"/>
            <ac:spMk id="6" creationId="{A3702C33-1CEC-61B6-F7F6-A0F1C305C98A}"/>
          </ac:spMkLst>
        </pc:spChg>
        <pc:spChg chg="add mod">
          <ac:chgData name="Spriha Trivedi" userId="cd4d9d5c0175fe58" providerId="LiveId" clId="{2EADDAE8-F35A-46ED-BC43-1A12F3C28596}" dt="2025-11-28T09:18:59.480" v="6283" actId="12"/>
          <ac:spMkLst>
            <pc:docMk/>
            <pc:sldMk cId="2600654768" sldId="289"/>
            <ac:spMk id="8" creationId="{1F2431E7-930E-B9CA-7FA4-B92CBB83F7C3}"/>
          </ac:spMkLst>
        </pc:spChg>
        <pc:graphicFrameChg chg="add mod modGraphic">
          <ac:chgData name="Spriha Trivedi" userId="cd4d9d5c0175fe58" providerId="LiveId" clId="{2EADDAE8-F35A-46ED-BC43-1A12F3C28596}" dt="2025-11-28T09:12:27" v="6174" actId="1035"/>
          <ac:graphicFrameMkLst>
            <pc:docMk/>
            <pc:sldMk cId="2600654768" sldId="289"/>
            <ac:graphicFrameMk id="3" creationId="{0D71057D-D38D-AB24-EBB1-CE3E04F4524D}"/>
          </ac:graphicFrameMkLst>
        </pc:graphicFrameChg>
        <pc:graphicFrameChg chg="add mod modGraphic">
          <ac:chgData name="Spriha Trivedi" userId="cd4d9d5c0175fe58" providerId="LiveId" clId="{2EADDAE8-F35A-46ED-BC43-1A12F3C28596}" dt="2025-11-28T09:12:00.764" v="6167" actId="1076"/>
          <ac:graphicFrameMkLst>
            <pc:docMk/>
            <pc:sldMk cId="2600654768" sldId="289"/>
            <ac:graphicFrameMk id="4" creationId="{60DCD2E9-4A08-EAEC-3788-6EB5B8FD3AB5}"/>
          </ac:graphicFrameMkLst>
        </pc:graphicFrameChg>
      </pc:sldChg>
      <pc:sldChg chg="addSp delSp modSp new mod modClrScheme chgLayout">
        <pc:chgData name="Spriha Trivedi" userId="cd4d9d5c0175fe58" providerId="LiveId" clId="{2EADDAE8-F35A-46ED-BC43-1A12F3C28596}" dt="2025-11-28T09:58:10.086" v="6949" actId="14100"/>
        <pc:sldMkLst>
          <pc:docMk/>
          <pc:sldMk cId="2298122637" sldId="290"/>
        </pc:sldMkLst>
        <pc:spChg chg="mod ord">
          <ac:chgData name="Spriha Trivedi" userId="cd4d9d5c0175fe58" providerId="LiveId" clId="{2EADDAE8-F35A-46ED-BC43-1A12F3C28596}" dt="2025-11-27T22:50:37.394" v="5200" actId="1076"/>
          <ac:spMkLst>
            <pc:docMk/>
            <pc:sldMk cId="2298122637" sldId="290"/>
            <ac:spMk id="2" creationId="{66ED8CF6-FECF-4C98-2FE8-6713B5C8D3CD}"/>
          </ac:spMkLst>
        </pc:spChg>
        <pc:spChg chg="add del mod">
          <ac:chgData name="Spriha Trivedi" userId="cd4d9d5c0175fe58" providerId="LiveId" clId="{2EADDAE8-F35A-46ED-BC43-1A12F3C28596}" dt="2025-11-27T22:47:22.011" v="5154" actId="478"/>
          <ac:spMkLst>
            <pc:docMk/>
            <pc:sldMk cId="2298122637" sldId="290"/>
            <ac:spMk id="4" creationId="{63F38F58-67B2-1F55-9398-D802AF9E7C5A}"/>
          </ac:spMkLst>
        </pc:spChg>
        <pc:picChg chg="add mod">
          <ac:chgData name="Spriha Trivedi" userId="cd4d9d5c0175fe58" providerId="LiveId" clId="{2EADDAE8-F35A-46ED-BC43-1A12F3C28596}" dt="2025-11-28T09:58:10.086" v="6949" actId="14100"/>
          <ac:picMkLst>
            <pc:docMk/>
            <pc:sldMk cId="2298122637" sldId="290"/>
            <ac:picMk id="6" creationId="{81AA8E6E-C478-2F10-F7A9-33B9085ECE5A}"/>
          </ac:picMkLst>
        </pc:picChg>
      </pc:sldChg>
      <pc:sldChg chg="addSp delSp modSp new mod modClrScheme chgLayout">
        <pc:chgData name="Spriha Trivedi" userId="cd4d9d5c0175fe58" providerId="LiveId" clId="{2EADDAE8-F35A-46ED-BC43-1A12F3C28596}" dt="2025-11-28T09:24:32.484" v="6368" actId="12"/>
        <pc:sldMkLst>
          <pc:docMk/>
          <pc:sldMk cId="160507879" sldId="291"/>
        </pc:sldMkLst>
        <pc:spChg chg="mod ord">
          <ac:chgData name="Spriha Trivedi" userId="cd4d9d5c0175fe58" providerId="LiveId" clId="{2EADDAE8-F35A-46ED-BC43-1A12F3C28596}" dt="2025-11-28T09:23:02.384" v="6340" actId="20577"/>
          <ac:spMkLst>
            <pc:docMk/>
            <pc:sldMk cId="160507879" sldId="291"/>
            <ac:spMk id="2" creationId="{0E46AD41-AAA7-4D7C-B357-27E09631DD2B}"/>
          </ac:spMkLst>
        </pc:spChg>
        <pc:spChg chg="del">
          <ac:chgData name="Spriha Trivedi" userId="cd4d9d5c0175fe58" providerId="LiveId" clId="{2EADDAE8-F35A-46ED-BC43-1A12F3C28596}" dt="2025-11-28T06:30:07.258" v="5217"/>
          <ac:spMkLst>
            <pc:docMk/>
            <pc:sldMk cId="160507879" sldId="291"/>
            <ac:spMk id="3" creationId="{4C348E03-986B-CCE4-6B37-E9B8C41BC706}"/>
          </ac:spMkLst>
        </pc:spChg>
        <pc:spChg chg="add mod">
          <ac:chgData name="Spriha Trivedi" userId="cd4d9d5c0175fe58" providerId="LiveId" clId="{2EADDAE8-F35A-46ED-BC43-1A12F3C28596}" dt="2025-11-28T09:24:32.484" v="6368" actId="12"/>
          <ac:spMkLst>
            <pc:docMk/>
            <pc:sldMk cId="160507879" sldId="291"/>
            <ac:spMk id="5" creationId="{CEBA18F3-52CE-9A4E-6D29-01F2D25ABD6A}"/>
          </ac:spMkLst>
        </pc:spChg>
        <pc:picChg chg="add mod ord">
          <ac:chgData name="Spriha Trivedi" userId="cd4d9d5c0175fe58" providerId="LiveId" clId="{2EADDAE8-F35A-46ED-BC43-1A12F3C28596}" dt="2025-11-28T09:22:20.428" v="6313" actId="14100"/>
          <ac:picMkLst>
            <pc:docMk/>
            <pc:sldMk cId="160507879" sldId="291"/>
            <ac:picMk id="4" creationId="{81CEAC1B-C05E-2018-673E-3F5F191DB33B}"/>
          </ac:picMkLst>
        </pc:picChg>
      </pc:sldChg>
      <pc:sldChg chg="addSp delSp modSp new del mod">
        <pc:chgData name="Spriha Trivedi" userId="cd4d9d5c0175fe58" providerId="LiveId" clId="{2EADDAE8-F35A-46ED-BC43-1A12F3C28596}" dt="2025-11-28T09:49:37.247" v="6884" actId="2696"/>
        <pc:sldMkLst>
          <pc:docMk/>
          <pc:sldMk cId="13946564" sldId="292"/>
        </pc:sldMkLst>
        <pc:spChg chg="del mod">
          <ac:chgData name="Spriha Trivedi" userId="cd4d9d5c0175fe58" providerId="LiveId" clId="{2EADDAE8-F35A-46ED-BC43-1A12F3C28596}" dt="2025-11-28T09:23:10.045" v="6341" actId="478"/>
          <ac:spMkLst>
            <pc:docMk/>
            <pc:sldMk cId="13946564" sldId="292"/>
            <ac:spMk id="3" creationId="{DA10E2EE-1738-BFD5-0CCC-AF2DE38EB100}"/>
          </ac:spMkLst>
        </pc:spChg>
        <pc:spChg chg="add mod">
          <ac:chgData name="Spriha Trivedi" userId="cd4d9d5c0175fe58" providerId="LiveId" clId="{2EADDAE8-F35A-46ED-BC43-1A12F3C28596}" dt="2025-11-28T09:48:06.032" v="6872" actId="114"/>
          <ac:spMkLst>
            <pc:docMk/>
            <pc:sldMk cId="13946564" sldId="292"/>
            <ac:spMk id="5" creationId="{7E41DE2E-F7C6-9F69-4562-D29342A5F319}"/>
          </ac:spMkLst>
        </pc:spChg>
      </pc:sldChg>
      <pc:sldChg chg="addSp delSp modSp new mod modClrScheme chgLayout">
        <pc:chgData name="Spriha Trivedi" userId="cd4d9d5c0175fe58" providerId="LiveId" clId="{2EADDAE8-F35A-46ED-BC43-1A12F3C28596}" dt="2025-11-28T09:49:23.741" v="6883" actId="1076"/>
        <pc:sldMkLst>
          <pc:docMk/>
          <pc:sldMk cId="3627759058" sldId="293"/>
        </pc:sldMkLst>
        <pc:spChg chg="del">
          <ac:chgData name="Spriha Trivedi" userId="cd4d9d5c0175fe58" providerId="LiveId" clId="{2EADDAE8-F35A-46ED-BC43-1A12F3C28596}" dt="2025-11-28T09:45:33.742" v="6825" actId="700"/>
          <ac:spMkLst>
            <pc:docMk/>
            <pc:sldMk cId="3627759058" sldId="293"/>
            <ac:spMk id="2" creationId="{609A9DD1-3FCB-CD33-21F6-6C921FE05598}"/>
          </ac:spMkLst>
        </pc:spChg>
        <pc:spChg chg="del">
          <ac:chgData name="Spriha Trivedi" userId="cd4d9d5c0175fe58" providerId="LiveId" clId="{2EADDAE8-F35A-46ED-BC43-1A12F3C28596}" dt="2025-11-28T09:45:17.500" v="6821"/>
          <ac:spMkLst>
            <pc:docMk/>
            <pc:sldMk cId="3627759058" sldId="293"/>
            <ac:spMk id="3" creationId="{7E017BEF-CBC6-D8AC-731B-1359610F7777}"/>
          </ac:spMkLst>
        </pc:spChg>
        <pc:spChg chg="add mod">
          <ac:chgData name="Spriha Trivedi" userId="cd4d9d5c0175fe58" providerId="LiveId" clId="{2EADDAE8-F35A-46ED-BC43-1A12F3C28596}" dt="2025-11-28T09:49:16.488" v="6882" actId="255"/>
          <ac:spMkLst>
            <pc:docMk/>
            <pc:sldMk cId="3627759058" sldId="293"/>
            <ac:spMk id="7" creationId="{0EC3828A-C170-9309-D1CE-6C966D98C2B8}"/>
          </ac:spMkLst>
        </pc:spChg>
        <pc:picChg chg="add mod ord">
          <ac:chgData name="Spriha Trivedi" userId="cd4d9d5c0175fe58" providerId="LiveId" clId="{2EADDAE8-F35A-46ED-BC43-1A12F3C28596}" dt="2025-11-28T09:49:23.741" v="6883" actId="1076"/>
          <ac:picMkLst>
            <pc:docMk/>
            <pc:sldMk cId="3627759058" sldId="293"/>
            <ac:picMk id="5" creationId="{0B6A688C-7ACC-4003-8004-D560A765AEE7}"/>
          </ac:picMkLst>
        </pc:picChg>
      </pc:sldChg>
      <pc:sldChg chg="modSp new mod">
        <pc:chgData name="Spriha Trivedi" userId="cd4d9d5c0175fe58" providerId="LiveId" clId="{2EADDAE8-F35A-46ED-BC43-1A12F3C28596}" dt="2025-11-27T22:53:40.073" v="5208" actId="115"/>
        <pc:sldMkLst>
          <pc:docMk/>
          <pc:sldMk cId="2082201856" sldId="294"/>
        </pc:sldMkLst>
        <pc:spChg chg="mod">
          <ac:chgData name="Spriha Trivedi" userId="cd4d9d5c0175fe58" providerId="LiveId" clId="{2EADDAE8-F35A-46ED-BC43-1A12F3C28596}" dt="2025-11-27T22:53:40.073" v="5208" actId="115"/>
          <ac:spMkLst>
            <pc:docMk/>
            <pc:sldMk cId="2082201856" sldId="294"/>
            <ac:spMk id="2" creationId="{32F19C79-4F5E-356D-6059-ABDA9FAF89FE}"/>
          </ac:spMkLst>
        </pc:spChg>
        <pc:spChg chg="mod">
          <ac:chgData name="Spriha Trivedi" userId="cd4d9d5c0175fe58" providerId="LiveId" clId="{2EADDAE8-F35A-46ED-BC43-1A12F3C28596}" dt="2025-11-27T22:30:48.817" v="4954" actId="255"/>
          <ac:spMkLst>
            <pc:docMk/>
            <pc:sldMk cId="2082201856" sldId="294"/>
            <ac:spMk id="3" creationId="{EE88D534-D005-3E0F-E0B8-CAF664C7AF6F}"/>
          </ac:spMkLst>
        </pc:spChg>
      </pc:sldChg>
      <pc:sldChg chg="modSp new mod">
        <pc:chgData name="Spriha Trivedi" userId="cd4d9d5c0175fe58" providerId="LiveId" clId="{2EADDAE8-F35A-46ED-BC43-1A12F3C28596}" dt="2025-11-27T22:53:55.942" v="5209" actId="115"/>
        <pc:sldMkLst>
          <pc:docMk/>
          <pc:sldMk cId="879119497" sldId="295"/>
        </pc:sldMkLst>
        <pc:spChg chg="mod">
          <ac:chgData name="Spriha Trivedi" userId="cd4d9d5c0175fe58" providerId="LiveId" clId="{2EADDAE8-F35A-46ED-BC43-1A12F3C28596}" dt="2025-11-27T22:53:55.942" v="5209" actId="115"/>
          <ac:spMkLst>
            <pc:docMk/>
            <pc:sldMk cId="879119497" sldId="295"/>
            <ac:spMk id="2" creationId="{938D5346-AF93-7F5C-5F54-4DC9FC069B2D}"/>
          </ac:spMkLst>
        </pc:spChg>
        <pc:spChg chg="mod">
          <ac:chgData name="Spriha Trivedi" userId="cd4d9d5c0175fe58" providerId="LiveId" clId="{2EADDAE8-F35A-46ED-BC43-1A12F3C28596}" dt="2025-11-27T22:52:17.370" v="5206" actId="255"/>
          <ac:spMkLst>
            <pc:docMk/>
            <pc:sldMk cId="879119497" sldId="295"/>
            <ac:spMk id="3" creationId="{9A9B39EF-E81B-F21A-6C1C-AF99B851386D}"/>
          </ac:spMkLst>
        </pc:spChg>
      </pc:sldChg>
      <pc:sldChg chg="addSp delSp modSp new mod">
        <pc:chgData name="Spriha Trivedi" userId="cd4d9d5c0175fe58" providerId="LiveId" clId="{2EADDAE8-F35A-46ED-BC43-1A12F3C28596}" dt="2025-11-27T22:54:12.154" v="5211" actId="255"/>
        <pc:sldMkLst>
          <pc:docMk/>
          <pc:sldMk cId="3448885404" sldId="296"/>
        </pc:sldMkLst>
        <pc:spChg chg="mod">
          <ac:chgData name="Spriha Trivedi" userId="cd4d9d5c0175fe58" providerId="LiveId" clId="{2EADDAE8-F35A-46ED-BC43-1A12F3C28596}" dt="2025-11-27T22:54:12.154" v="5211" actId="255"/>
          <ac:spMkLst>
            <pc:docMk/>
            <pc:sldMk cId="3448885404" sldId="296"/>
            <ac:spMk id="2" creationId="{8C78B0C8-E45A-81D2-9D95-123968C6C17D}"/>
          </ac:spMkLst>
        </pc:spChg>
        <pc:spChg chg="del">
          <ac:chgData name="Spriha Trivedi" userId="cd4d9d5c0175fe58" providerId="LiveId" clId="{2EADDAE8-F35A-46ED-BC43-1A12F3C28596}" dt="2025-11-27T22:39:47.195" v="5107" actId="1957"/>
          <ac:spMkLst>
            <pc:docMk/>
            <pc:sldMk cId="3448885404" sldId="296"/>
            <ac:spMk id="3" creationId="{2658A6B7-C128-7A6D-6194-E8F43E44B7D3}"/>
          </ac:spMkLst>
        </pc:spChg>
        <pc:spChg chg="add del mod">
          <ac:chgData name="Spriha Trivedi" userId="cd4d9d5c0175fe58" providerId="LiveId" clId="{2EADDAE8-F35A-46ED-BC43-1A12F3C28596}" dt="2025-11-27T22:41:22.339" v="5114" actId="478"/>
          <ac:spMkLst>
            <pc:docMk/>
            <pc:sldMk cId="3448885404" sldId="296"/>
            <ac:spMk id="8" creationId="{2C6BC331-FD5E-1C29-DC49-690CD392DB92}"/>
          </ac:spMkLst>
        </pc:spChg>
        <pc:spChg chg="add mod">
          <ac:chgData name="Spriha Trivedi" userId="cd4d9d5c0175fe58" providerId="LiveId" clId="{2EADDAE8-F35A-46ED-BC43-1A12F3C28596}" dt="2025-11-27T22:45:48.795" v="5149" actId="255"/>
          <ac:spMkLst>
            <pc:docMk/>
            <pc:sldMk cId="3448885404" sldId="296"/>
            <ac:spMk id="10" creationId="{56D7A6E6-0C07-B9C9-0460-F86A46AF0473}"/>
          </ac:spMkLst>
        </pc:spChg>
        <pc:graphicFrameChg chg="add del mod">
          <ac:chgData name="Spriha Trivedi" userId="cd4d9d5c0175fe58" providerId="LiveId" clId="{2EADDAE8-F35A-46ED-BC43-1A12F3C28596}" dt="2025-11-27T22:40:15.900" v="5110" actId="478"/>
          <ac:graphicFrameMkLst>
            <pc:docMk/>
            <pc:sldMk cId="3448885404" sldId="296"/>
            <ac:graphicFrameMk id="6" creationId="{432205D0-524E-FCE8-EC48-D9661B7236F8}"/>
          </ac:graphicFrameMkLst>
        </pc:graphicFrameChg>
      </pc:sldChg>
      <pc:sldChg chg="addSp delSp modSp new mod ord">
        <pc:chgData name="Spriha Trivedi" userId="cd4d9d5c0175fe58" providerId="LiveId" clId="{2EADDAE8-F35A-46ED-BC43-1A12F3C28596}" dt="2025-11-28T09:46:38.482" v="6842" actId="1076"/>
        <pc:sldMkLst>
          <pc:docMk/>
          <pc:sldMk cId="837813212" sldId="297"/>
        </pc:sldMkLst>
        <pc:spChg chg="add mod">
          <ac:chgData name="Spriha Trivedi" userId="cd4d9d5c0175fe58" providerId="LiveId" clId="{2EADDAE8-F35A-46ED-BC43-1A12F3C28596}" dt="2025-11-28T09:38:20.381" v="6668" actId="20577"/>
          <ac:spMkLst>
            <pc:docMk/>
            <pc:sldMk cId="837813212" sldId="297"/>
            <ac:spMk id="3" creationId="{95A67C3E-F68A-133C-1ECF-576FF50EB149}"/>
          </ac:spMkLst>
        </pc:spChg>
        <pc:spChg chg="add del mod">
          <ac:chgData name="Spriha Trivedi" userId="cd4d9d5c0175fe58" providerId="LiveId" clId="{2EADDAE8-F35A-46ED-BC43-1A12F3C28596}" dt="2025-11-28T09:39:58.412" v="6691" actId="478"/>
          <ac:spMkLst>
            <pc:docMk/>
            <pc:sldMk cId="837813212" sldId="297"/>
            <ac:spMk id="5" creationId="{316C641B-62BC-5A1C-E735-179E2D40B5AC}"/>
          </ac:spMkLst>
        </pc:spChg>
        <pc:spChg chg="add mod">
          <ac:chgData name="Spriha Trivedi" userId="cd4d9d5c0175fe58" providerId="LiveId" clId="{2EADDAE8-F35A-46ED-BC43-1A12F3C28596}" dt="2025-11-28T09:40:56.409" v="6696" actId="255"/>
          <ac:spMkLst>
            <pc:docMk/>
            <pc:sldMk cId="837813212" sldId="297"/>
            <ac:spMk id="7" creationId="{80D5680F-C658-8643-23D5-2B1AD66DACF6}"/>
          </ac:spMkLst>
        </pc:spChg>
        <pc:spChg chg="add mod">
          <ac:chgData name="Spriha Trivedi" userId="cd4d9d5c0175fe58" providerId="LiveId" clId="{2EADDAE8-F35A-46ED-BC43-1A12F3C28596}" dt="2025-11-28T09:43:25.606" v="6757" actId="255"/>
          <ac:spMkLst>
            <pc:docMk/>
            <pc:sldMk cId="837813212" sldId="297"/>
            <ac:spMk id="9" creationId="{227DF512-61E1-609A-A09C-D8D8DC627E23}"/>
          </ac:spMkLst>
        </pc:spChg>
        <pc:spChg chg="add mod">
          <ac:chgData name="Spriha Trivedi" userId="cd4d9d5c0175fe58" providerId="LiveId" clId="{2EADDAE8-F35A-46ED-BC43-1A12F3C28596}" dt="2025-11-28T09:46:38.482" v="6842" actId="1076"/>
          <ac:spMkLst>
            <pc:docMk/>
            <pc:sldMk cId="837813212" sldId="297"/>
            <ac:spMk id="11" creationId="{139AA2EC-C0BB-C820-E9F2-FA8D8C172663}"/>
          </ac:spMkLst>
        </pc:spChg>
        <pc:picChg chg="add mod">
          <ac:chgData name="Spriha Trivedi" userId="cd4d9d5c0175fe58" providerId="LiveId" clId="{2EADDAE8-F35A-46ED-BC43-1A12F3C28596}" dt="2025-11-28T09:40:37.743" v="6694" actId="14100"/>
          <ac:picMkLst>
            <pc:docMk/>
            <pc:sldMk cId="837813212" sldId="297"/>
            <ac:picMk id="1026" creationId="{0DA280C0-094F-1F94-3477-385B95C95DFE}"/>
          </ac:picMkLst>
        </pc:picChg>
      </pc:sldChg>
      <pc:sldChg chg="addSp modSp new mod modClrScheme chgLayout">
        <pc:chgData name="Spriha Trivedi" userId="cd4d9d5c0175fe58" providerId="LiveId" clId="{2EADDAE8-F35A-46ED-BC43-1A12F3C28596}" dt="2025-11-28T09:56:44.345" v="6945" actId="14100"/>
        <pc:sldMkLst>
          <pc:docMk/>
          <pc:sldMk cId="4040687877" sldId="298"/>
        </pc:sldMkLst>
        <pc:spChg chg="mod ord">
          <ac:chgData name="Spriha Trivedi" userId="cd4d9d5c0175fe58" providerId="LiveId" clId="{2EADDAE8-F35A-46ED-BC43-1A12F3C28596}" dt="2025-11-28T09:50:46.966" v="6909" actId="700"/>
          <ac:spMkLst>
            <pc:docMk/>
            <pc:sldMk cId="4040687877" sldId="298"/>
            <ac:spMk id="2" creationId="{F4EB16F0-B3AD-3AE5-8FA8-04B6850F28AE}"/>
          </ac:spMkLst>
        </pc:spChg>
        <pc:spChg chg="add mod ord">
          <ac:chgData name="Spriha Trivedi" userId="cd4d9d5c0175fe58" providerId="LiveId" clId="{2EADDAE8-F35A-46ED-BC43-1A12F3C28596}" dt="2025-11-28T09:51:23.585" v="6938" actId="2711"/>
          <ac:spMkLst>
            <pc:docMk/>
            <pc:sldMk cId="4040687877" sldId="298"/>
            <ac:spMk id="3" creationId="{7CEDD8B7-D9D5-DD72-0FC4-2228245997AB}"/>
          </ac:spMkLst>
        </pc:spChg>
        <pc:picChg chg="add mod">
          <ac:chgData name="Spriha Trivedi" userId="cd4d9d5c0175fe58" providerId="LiveId" clId="{2EADDAE8-F35A-46ED-BC43-1A12F3C28596}" dt="2025-11-28T09:56:44.345" v="6945" actId="14100"/>
          <ac:picMkLst>
            <pc:docMk/>
            <pc:sldMk cId="4040687877" sldId="298"/>
            <ac:picMk id="5" creationId="{BEBF89C2-6C62-8A05-1469-20CBFE6C0B7B}"/>
          </ac:picMkLst>
        </pc:picChg>
      </pc:sldChg>
      <pc:sldChg chg="delSp modSp new mod modClrScheme chgLayout">
        <pc:chgData name="Spriha Trivedi" userId="cd4d9d5c0175fe58" providerId="LiveId" clId="{2EADDAE8-F35A-46ED-BC43-1A12F3C28596}" dt="2025-11-28T10:00:15.461" v="6985" actId="14100"/>
        <pc:sldMkLst>
          <pc:docMk/>
          <pc:sldMk cId="1305228636" sldId="299"/>
        </pc:sldMkLst>
        <pc:spChg chg="del">
          <ac:chgData name="Spriha Trivedi" userId="cd4d9d5c0175fe58" providerId="LiveId" clId="{2EADDAE8-F35A-46ED-BC43-1A12F3C28596}" dt="2025-11-28T10:00:01.515" v="6981" actId="700"/>
          <ac:spMkLst>
            <pc:docMk/>
            <pc:sldMk cId="1305228636" sldId="299"/>
            <ac:spMk id="2" creationId="{0928C98F-EEF0-59A2-43CE-E81A16DFFA78}"/>
          </ac:spMkLst>
        </pc:spChg>
        <pc:spChg chg="mod ord">
          <ac:chgData name="Spriha Trivedi" userId="cd4d9d5c0175fe58" providerId="LiveId" clId="{2EADDAE8-F35A-46ED-BC43-1A12F3C28596}" dt="2025-11-28T10:00:15.461" v="6985" actId="14100"/>
          <ac:spMkLst>
            <pc:docMk/>
            <pc:sldMk cId="1305228636" sldId="299"/>
            <ac:spMk id="3" creationId="{8CAE4465-2E17-5191-880B-1FC59ABE2D33}"/>
          </ac:spMkLst>
        </pc:spChg>
      </pc:sldChg>
    </pc:docChg>
  </pc:docChgLst>
</pc:chgInfo>
</file>

<file path=ppt/media/image1.jpeg>
</file>

<file path=ppt/media/image2.jpeg>
</file>

<file path=ppt/media/image3.jpg>
</file>

<file path=ppt/media/image4.jpg>
</file>

<file path=ppt/media/image5.jp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94D2E-832E-4454-88B1-C6C215C9E55C}" type="datetimeFigureOut">
              <a:rPr lang="en-US" smtClean="0"/>
              <a:t>11/28/2025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0A0A09-6FA2-432A-878F-290AC51C7288}" type="slidenum">
              <a:rPr lang="en-US" smtClean="0"/>
              <a:t>‹#›</a:t>
            </a:fld>
            <a:endParaRPr lang="en-US" dirty="0"/>
          </a:p>
        </p:txBody>
      </p:sp>
    </p:spTree>
    <p:extLst>
      <p:ext uri="{BB962C8B-B14F-4D97-AF65-F5344CB8AC3E}">
        <p14:creationId xmlns:p14="http://schemas.microsoft.com/office/powerpoint/2010/main" val="3004936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0A0A09-6FA2-432A-878F-290AC51C7288}" type="slidenum">
              <a:rPr lang="en-US" smtClean="0"/>
              <a:t>13</a:t>
            </a:fld>
            <a:endParaRPr lang="en-US" dirty="0"/>
          </a:p>
        </p:txBody>
      </p:sp>
    </p:spTree>
    <p:extLst>
      <p:ext uri="{BB962C8B-B14F-4D97-AF65-F5344CB8AC3E}">
        <p14:creationId xmlns:p14="http://schemas.microsoft.com/office/powerpoint/2010/main" val="30008388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r>
              <a:rPr lang="en-US" dirty="0"/>
              <a:t>6/6/2019</a:t>
            </a: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6/6/2019</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6/6/2019</a:t>
            </a:r>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r>
              <a:rPr lang="en-US" dirty="0"/>
              <a:t>6/6/2019</a:t>
            </a: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www.wallpaperflare.com/sky-airplane-airline-airbus-aviation-air-travel-take-off-wallpaper-tjdnj/download/1920x1080" TargetMode="External"/><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r. K.N. Modi Institute of Engineering and Technology Employees ...">
            <a:extLst>
              <a:ext uri="{FF2B5EF4-FFF2-40B4-BE49-F238E27FC236}">
                <a16:creationId xmlns:a16="http://schemas.microsoft.com/office/drawing/2014/main" id="{0DA280C0-094F-1F94-3477-385B95C95D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2122" y="895740"/>
            <a:ext cx="3110982" cy="268721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5A67C3E-F68A-133C-1ECF-576FF50EB149}"/>
              </a:ext>
            </a:extLst>
          </p:cNvPr>
          <p:cNvSpPr txBox="1"/>
          <p:nvPr/>
        </p:nvSpPr>
        <p:spPr>
          <a:xfrm>
            <a:off x="3047223" y="390626"/>
            <a:ext cx="6097554" cy="646331"/>
          </a:xfrm>
          <a:prstGeom prst="rect">
            <a:avLst/>
          </a:prstGeom>
          <a:noFill/>
        </p:spPr>
        <p:txBody>
          <a:bodyPr wrap="square">
            <a:spAutoFit/>
          </a:bodyPr>
          <a:lstStyle/>
          <a:p>
            <a:pPr marL="0" indent="0">
              <a:buNone/>
            </a:pPr>
            <a:r>
              <a:rPr lang="en-US" sz="1800" b="1" dirty="0">
                <a:solidFill>
                  <a:schemeClr val="tx1"/>
                </a:solidFill>
                <a:latin typeface="Arial Black" panose="020B0A04020102020204" pitchFamily="34" charset="0"/>
              </a:rPr>
              <a:t>    DR.KEDAR NATH MODI INSTITUTE OF </a:t>
            </a:r>
          </a:p>
          <a:p>
            <a:pPr marL="0" indent="0">
              <a:buNone/>
            </a:pPr>
            <a:r>
              <a:rPr lang="en-US" sz="1800" b="1" dirty="0">
                <a:solidFill>
                  <a:schemeClr val="tx1"/>
                </a:solidFill>
                <a:latin typeface="Arial Black" panose="020B0A04020102020204" pitchFamily="34" charset="0"/>
              </a:rPr>
              <a:t>       ENGINEERING AND TECHNOLOGY</a:t>
            </a:r>
            <a:endParaRPr lang="en-US" dirty="0"/>
          </a:p>
        </p:txBody>
      </p:sp>
      <p:sp>
        <p:nvSpPr>
          <p:cNvPr id="7" name="TextBox 6">
            <a:extLst>
              <a:ext uri="{FF2B5EF4-FFF2-40B4-BE49-F238E27FC236}">
                <a16:creationId xmlns:a16="http://schemas.microsoft.com/office/drawing/2014/main" id="{80D5680F-C658-8643-23D5-2B1AD66DACF6}"/>
              </a:ext>
            </a:extLst>
          </p:cNvPr>
          <p:cNvSpPr txBox="1"/>
          <p:nvPr/>
        </p:nvSpPr>
        <p:spPr>
          <a:xfrm>
            <a:off x="4420378" y="3570905"/>
            <a:ext cx="6097554" cy="400110"/>
          </a:xfrm>
          <a:prstGeom prst="rect">
            <a:avLst/>
          </a:prstGeom>
          <a:noFill/>
        </p:spPr>
        <p:txBody>
          <a:bodyPr wrap="square">
            <a:spAutoFit/>
          </a:bodyPr>
          <a:lstStyle/>
          <a:p>
            <a:pPr marL="0" indent="0">
              <a:buNone/>
            </a:pPr>
            <a:r>
              <a:rPr lang="en-US" sz="2000" u="sng" dirty="0">
                <a:solidFill>
                  <a:schemeClr val="tx1"/>
                </a:solidFill>
                <a:latin typeface="Arial Rounded MT Bold" panose="020F0704030504030204" pitchFamily="34" charset="0"/>
              </a:rPr>
              <a:t>PROJECT PROPOSAL</a:t>
            </a:r>
          </a:p>
        </p:txBody>
      </p:sp>
      <p:sp>
        <p:nvSpPr>
          <p:cNvPr id="9" name="TextBox 8">
            <a:extLst>
              <a:ext uri="{FF2B5EF4-FFF2-40B4-BE49-F238E27FC236}">
                <a16:creationId xmlns:a16="http://schemas.microsoft.com/office/drawing/2014/main" id="{227DF512-61E1-609A-A09C-D8D8DC627E23}"/>
              </a:ext>
            </a:extLst>
          </p:cNvPr>
          <p:cNvSpPr txBox="1"/>
          <p:nvPr/>
        </p:nvSpPr>
        <p:spPr>
          <a:xfrm>
            <a:off x="793102" y="4468104"/>
            <a:ext cx="6470002" cy="830997"/>
          </a:xfrm>
          <a:prstGeom prst="rect">
            <a:avLst/>
          </a:prstGeom>
          <a:noFill/>
        </p:spPr>
        <p:txBody>
          <a:bodyPr wrap="square">
            <a:spAutoFit/>
          </a:bodyPr>
          <a:lstStyle/>
          <a:p>
            <a:pPr marL="0" indent="0">
              <a:buNone/>
            </a:pPr>
            <a:r>
              <a:rPr lang="en-US" sz="2400" dirty="0">
                <a:solidFill>
                  <a:schemeClr val="tx1"/>
                </a:solidFill>
                <a:latin typeface="Bahnschrift" panose="020B0502040204020203" pitchFamily="34" charset="0"/>
              </a:rPr>
              <a:t>GUIDED BY:-</a:t>
            </a:r>
          </a:p>
          <a:p>
            <a:pPr marL="0" indent="0">
              <a:buNone/>
            </a:pPr>
            <a:r>
              <a:rPr lang="en-US" sz="2400" dirty="0">
                <a:solidFill>
                  <a:schemeClr val="tx1"/>
                </a:solidFill>
                <a:latin typeface="Bahnschrift" panose="020B0502040204020203" pitchFamily="34" charset="0"/>
              </a:rPr>
              <a:t>Mr. Anuj Kumar</a:t>
            </a:r>
          </a:p>
        </p:txBody>
      </p:sp>
      <p:sp>
        <p:nvSpPr>
          <p:cNvPr id="11" name="TextBox 10">
            <a:extLst>
              <a:ext uri="{FF2B5EF4-FFF2-40B4-BE49-F238E27FC236}">
                <a16:creationId xmlns:a16="http://schemas.microsoft.com/office/drawing/2014/main" id="{139AA2EC-C0BB-C820-E9F2-FA8D8C172663}"/>
              </a:ext>
            </a:extLst>
          </p:cNvPr>
          <p:cNvSpPr txBox="1"/>
          <p:nvPr/>
        </p:nvSpPr>
        <p:spPr>
          <a:xfrm>
            <a:off x="7469155" y="4283437"/>
            <a:ext cx="6097554" cy="1200329"/>
          </a:xfrm>
          <a:prstGeom prst="rect">
            <a:avLst/>
          </a:prstGeom>
          <a:noFill/>
        </p:spPr>
        <p:txBody>
          <a:bodyPr wrap="square">
            <a:spAutoFit/>
          </a:bodyPr>
          <a:lstStyle/>
          <a:p>
            <a:pPr marL="0" indent="0">
              <a:buNone/>
            </a:pPr>
            <a:r>
              <a:rPr lang="en-US" sz="1800" dirty="0">
                <a:solidFill>
                  <a:schemeClr val="tx1"/>
                </a:solidFill>
                <a:latin typeface="Bahnschrift" panose="020B0502040204020203" pitchFamily="34" charset="0"/>
              </a:rPr>
              <a:t>CREATED BY :- Smriti Kumari</a:t>
            </a:r>
          </a:p>
          <a:p>
            <a:pPr marL="0" indent="0">
              <a:buNone/>
            </a:pPr>
            <a:r>
              <a:rPr lang="en-US" sz="1800" dirty="0">
                <a:solidFill>
                  <a:schemeClr val="tx1"/>
                </a:solidFill>
                <a:latin typeface="Bahnschrift" panose="020B0502040204020203" pitchFamily="34" charset="0"/>
              </a:rPr>
              <a:t>AF04991239</a:t>
            </a:r>
          </a:p>
          <a:p>
            <a:pPr marL="0" indent="0">
              <a:buNone/>
            </a:pPr>
            <a:r>
              <a:rPr lang="en-US" sz="1800" dirty="0">
                <a:solidFill>
                  <a:schemeClr val="tx1"/>
                </a:solidFill>
                <a:latin typeface="Bahnschrift" panose="020B0502040204020203" pitchFamily="34" charset="0"/>
              </a:rPr>
              <a:t>D-2406</a:t>
            </a:r>
          </a:p>
          <a:p>
            <a:pPr marL="0" indent="0">
              <a:buNone/>
            </a:pPr>
            <a:r>
              <a:rPr lang="en-US" sz="1800" dirty="0">
                <a:solidFill>
                  <a:schemeClr val="tx1"/>
                </a:solidFill>
                <a:latin typeface="Bahnschrift" panose="020B0502040204020203" pitchFamily="34" charset="0"/>
              </a:rPr>
              <a:t>ITPR</a:t>
            </a:r>
          </a:p>
        </p:txBody>
      </p:sp>
    </p:spTree>
    <p:extLst>
      <p:ext uri="{BB962C8B-B14F-4D97-AF65-F5344CB8AC3E}">
        <p14:creationId xmlns:p14="http://schemas.microsoft.com/office/powerpoint/2010/main" val="8378132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AC86E866-564C-E609-5074-0BCDB93320A0}"/>
              </a:ext>
            </a:extLst>
          </p:cNvPr>
          <p:cNvGraphicFramePr>
            <a:graphicFrameLocks noGrp="1"/>
          </p:cNvGraphicFramePr>
          <p:nvPr>
            <p:extLst>
              <p:ext uri="{D42A27DB-BD31-4B8C-83A1-F6EECF244321}">
                <p14:modId xmlns:p14="http://schemas.microsoft.com/office/powerpoint/2010/main" val="2797856198"/>
              </p:ext>
            </p:extLst>
          </p:nvPr>
        </p:nvGraphicFramePr>
        <p:xfrm>
          <a:off x="363894" y="783771"/>
          <a:ext cx="9395926" cy="2199880"/>
        </p:xfrm>
        <a:graphic>
          <a:graphicData uri="http://schemas.openxmlformats.org/drawingml/2006/table">
            <a:tbl>
              <a:tblPr firstRow="1" bandRow="1">
                <a:tableStyleId>{5C22544A-7EE6-4342-B048-85BDC9FD1C3A}</a:tableStyleId>
              </a:tblPr>
              <a:tblGrid>
                <a:gridCol w="2794639">
                  <a:extLst>
                    <a:ext uri="{9D8B030D-6E8A-4147-A177-3AD203B41FA5}">
                      <a16:colId xmlns:a16="http://schemas.microsoft.com/office/drawing/2014/main" val="832400005"/>
                    </a:ext>
                  </a:extLst>
                </a:gridCol>
                <a:gridCol w="2794639">
                  <a:extLst>
                    <a:ext uri="{9D8B030D-6E8A-4147-A177-3AD203B41FA5}">
                      <a16:colId xmlns:a16="http://schemas.microsoft.com/office/drawing/2014/main" val="980780532"/>
                    </a:ext>
                  </a:extLst>
                </a:gridCol>
                <a:gridCol w="3806648">
                  <a:extLst>
                    <a:ext uri="{9D8B030D-6E8A-4147-A177-3AD203B41FA5}">
                      <a16:colId xmlns:a16="http://schemas.microsoft.com/office/drawing/2014/main" val="199631993"/>
                    </a:ext>
                  </a:extLst>
                </a:gridCol>
              </a:tblGrid>
              <a:tr h="338197">
                <a:tc>
                  <a:txBody>
                    <a:bodyPr/>
                    <a:lstStyle/>
                    <a:p>
                      <a:r>
                        <a:rPr lang="en-US" dirty="0"/>
                        <a:t>FIELDS</a:t>
                      </a:r>
                    </a:p>
                  </a:txBody>
                  <a:tcPr/>
                </a:tc>
                <a:tc>
                  <a:txBody>
                    <a:bodyPr/>
                    <a:lstStyle/>
                    <a:p>
                      <a:r>
                        <a:rPr lang="en-US" dirty="0"/>
                        <a:t>DATA TYPE</a:t>
                      </a:r>
                    </a:p>
                  </a:txBody>
                  <a:tcPr/>
                </a:tc>
                <a:tc>
                  <a:txBody>
                    <a:bodyPr/>
                    <a:lstStyle/>
                    <a:p>
                      <a:r>
                        <a:rPr lang="en-US" dirty="0"/>
                        <a:t>DESCRIPTION</a:t>
                      </a:r>
                    </a:p>
                  </a:txBody>
                  <a:tcPr/>
                </a:tc>
                <a:extLst>
                  <a:ext uri="{0D108BD9-81ED-4DB2-BD59-A6C34878D82A}">
                    <a16:rowId xmlns:a16="http://schemas.microsoft.com/office/drawing/2014/main" val="2783229874"/>
                  </a:ext>
                </a:extLst>
              </a:tr>
              <a:tr h="371080">
                <a:tc>
                  <a:txBody>
                    <a:bodyPr/>
                    <a:lstStyle/>
                    <a:p>
                      <a:r>
                        <a:rPr lang="en-US" dirty="0"/>
                        <a:t>Booking ID</a:t>
                      </a:r>
                    </a:p>
                  </a:txBody>
                  <a:tcPr/>
                </a:tc>
                <a:tc>
                  <a:txBody>
                    <a:bodyPr/>
                    <a:lstStyle/>
                    <a:p>
                      <a:r>
                        <a:rPr lang="en-US" dirty="0"/>
                        <a:t>INT PRIMARY KEY</a:t>
                      </a:r>
                    </a:p>
                  </a:txBody>
                  <a:tcPr/>
                </a:tc>
                <a:tc>
                  <a:txBody>
                    <a:bodyPr/>
                    <a:lstStyle/>
                    <a:p>
                      <a:r>
                        <a:rPr lang="en-US" dirty="0"/>
                        <a:t>Unique Booking No.</a:t>
                      </a:r>
                    </a:p>
                  </a:txBody>
                  <a:tcPr/>
                </a:tc>
                <a:extLst>
                  <a:ext uri="{0D108BD9-81ED-4DB2-BD59-A6C34878D82A}">
                    <a16:rowId xmlns:a16="http://schemas.microsoft.com/office/drawing/2014/main" val="3829659975"/>
                  </a:ext>
                </a:extLst>
              </a:tr>
              <a:tr h="338197">
                <a:tc>
                  <a:txBody>
                    <a:bodyPr/>
                    <a:lstStyle/>
                    <a:p>
                      <a:r>
                        <a:rPr lang="en-US" dirty="0"/>
                        <a:t>Passenger ID</a:t>
                      </a:r>
                    </a:p>
                  </a:txBody>
                  <a:tcPr/>
                </a:tc>
                <a:tc>
                  <a:txBody>
                    <a:bodyPr/>
                    <a:lstStyle/>
                    <a:p>
                      <a:r>
                        <a:rPr lang="en-US" dirty="0"/>
                        <a:t>INT </a:t>
                      </a:r>
                    </a:p>
                  </a:txBody>
                  <a:tcPr/>
                </a:tc>
                <a:tc>
                  <a:txBody>
                    <a:bodyPr/>
                    <a:lstStyle/>
                    <a:p>
                      <a:r>
                        <a:rPr lang="en-US" dirty="0"/>
                        <a:t>Passenger Who Booked</a:t>
                      </a:r>
                    </a:p>
                  </a:txBody>
                  <a:tcPr/>
                </a:tc>
                <a:extLst>
                  <a:ext uri="{0D108BD9-81ED-4DB2-BD59-A6C34878D82A}">
                    <a16:rowId xmlns:a16="http://schemas.microsoft.com/office/drawing/2014/main" val="4040130007"/>
                  </a:ext>
                </a:extLst>
              </a:tr>
              <a:tr h="338197">
                <a:tc>
                  <a:txBody>
                    <a:bodyPr/>
                    <a:lstStyle/>
                    <a:p>
                      <a:r>
                        <a:rPr lang="en-US" dirty="0"/>
                        <a:t>Flight ID</a:t>
                      </a:r>
                    </a:p>
                  </a:txBody>
                  <a:tcPr/>
                </a:tc>
                <a:tc>
                  <a:txBody>
                    <a:bodyPr/>
                    <a:lstStyle/>
                    <a:p>
                      <a:r>
                        <a:rPr lang="en-US" dirty="0"/>
                        <a:t>INT</a:t>
                      </a:r>
                    </a:p>
                  </a:txBody>
                  <a:tcPr/>
                </a:tc>
                <a:tc>
                  <a:txBody>
                    <a:bodyPr/>
                    <a:lstStyle/>
                    <a:p>
                      <a:r>
                        <a:rPr lang="en-US" dirty="0"/>
                        <a:t>Flight Selected</a:t>
                      </a:r>
                    </a:p>
                  </a:txBody>
                  <a:tcPr/>
                </a:tc>
                <a:extLst>
                  <a:ext uri="{0D108BD9-81ED-4DB2-BD59-A6C34878D82A}">
                    <a16:rowId xmlns:a16="http://schemas.microsoft.com/office/drawing/2014/main" val="2898666224"/>
                  </a:ext>
                </a:extLst>
              </a:tr>
              <a:tr h="338197">
                <a:tc>
                  <a:txBody>
                    <a:bodyPr/>
                    <a:lstStyle/>
                    <a:p>
                      <a:r>
                        <a:rPr lang="en-US" dirty="0"/>
                        <a:t>Seat NO.</a:t>
                      </a:r>
                    </a:p>
                  </a:txBody>
                  <a:tcPr/>
                </a:tc>
                <a:tc>
                  <a:txBody>
                    <a:bodyPr/>
                    <a:lstStyle/>
                    <a:p>
                      <a:r>
                        <a:rPr lang="en-US" dirty="0"/>
                        <a:t>VARCHAR(50)</a:t>
                      </a:r>
                    </a:p>
                  </a:txBody>
                  <a:tcPr/>
                </a:tc>
                <a:tc>
                  <a:txBody>
                    <a:bodyPr/>
                    <a:lstStyle/>
                    <a:p>
                      <a:r>
                        <a:rPr lang="en-US" dirty="0"/>
                        <a:t>Specifies Allotted Seat</a:t>
                      </a:r>
                    </a:p>
                  </a:txBody>
                  <a:tcPr/>
                </a:tc>
                <a:extLst>
                  <a:ext uri="{0D108BD9-81ED-4DB2-BD59-A6C34878D82A}">
                    <a16:rowId xmlns:a16="http://schemas.microsoft.com/office/drawing/2014/main" val="2115072249"/>
                  </a:ext>
                </a:extLst>
              </a:tr>
              <a:tr h="338197">
                <a:tc>
                  <a:txBody>
                    <a:bodyPr/>
                    <a:lstStyle/>
                    <a:p>
                      <a:r>
                        <a:rPr lang="en-US" dirty="0"/>
                        <a:t>Status</a:t>
                      </a:r>
                    </a:p>
                  </a:txBody>
                  <a:tcPr/>
                </a:tc>
                <a:tc>
                  <a:txBody>
                    <a:bodyPr/>
                    <a:lstStyle/>
                    <a:p>
                      <a:r>
                        <a:rPr lang="en-US" dirty="0"/>
                        <a:t>VARCHAR(20)</a:t>
                      </a:r>
                    </a:p>
                  </a:txBody>
                  <a:tcPr/>
                </a:tc>
                <a:tc>
                  <a:txBody>
                    <a:bodyPr/>
                    <a:lstStyle/>
                    <a:p>
                      <a:r>
                        <a:rPr lang="en-US" dirty="0"/>
                        <a:t>Booked/Cancelled</a:t>
                      </a:r>
                    </a:p>
                  </a:txBody>
                  <a:tcPr/>
                </a:tc>
                <a:extLst>
                  <a:ext uri="{0D108BD9-81ED-4DB2-BD59-A6C34878D82A}">
                    <a16:rowId xmlns:a16="http://schemas.microsoft.com/office/drawing/2014/main" val="1356122289"/>
                  </a:ext>
                </a:extLst>
              </a:tr>
            </a:tbl>
          </a:graphicData>
        </a:graphic>
      </p:graphicFrame>
      <p:graphicFrame>
        <p:nvGraphicFramePr>
          <p:cNvPr id="5" name="Table 4">
            <a:extLst>
              <a:ext uri="{FF2B5EF4-FFF2-40B4-BE49-F238E27FC236}">
                <a16:creationId xmlns:a16="http://schemas.microsoft.com/office/drawing/2014/main" id="{296C0324-1801-D1D6-262B-8CD296BBC551}"/>
              </a:ext>
            </a:extLst>
          </p:cNvPr>
          <p:cNvGraphicFramePr>
            <a:graphicFrameLocks noGrp="1"/>
          </p:cNvGraphicFramePr>
          <p:nvPr>
            <p:extLst>
              <p:ext uri="{D42A27DB-BD31-4B8C-83A1-F6EECF244321}">
                <p14:modId xmlns:p14="http://schemas.microsoft.com/office/powerpoint/2010/main" val="3093905328"/>
              </p:ext>
            </p:extLst>
          </p:nvPr>
        </p:nvGraphicFramePr>
        <p:xfrm>
          <a:off x="277587" y="3676261"/>
          <a:ext cx="8490855" cy="2235615"/>
        </p:xfrm>
        <a:graphic>
          <a:graphicData uri="http://schemas.openxmlformats.org/drawingml/2006/table">
            <a:tbl>
              <a:tblPr firstRow="1" bandRow="1">
                <a:tableStyleId>{5C22544A-7EE6-4342-B048-85BDC9FD1C3A}</a:tableStyleId>
              </a:tblPr>
              <a:tblGrid>
                <a:gridCol w="2830285">
                  <a:extLst>
                    <a:ext uri="{9D8B030D-6E8A-4147-A177-3AD203B41FA5}">
                      <a16:colId xmlns:a16="http://schemas.microsoft.com/office/drawing/2014/main" val="29023739"/>
                    </a:ext>
                  </a:extLst>
                </a:gridCol>
                <a:gridCol w="2830285">
                  <a:extLst>
                    <a:ext uri="{9D8B030D-6E8A-4147-A177-3AD203B41FA5}">
                      <a16:colId xmlns:a16="http://schemas.microsoft.com/office/drawing/2014/main" val="1430479325"/>
                    </a:ext>
                  </a:extLst>
                </a:gridCol>
                <a:gridCol w="2830285">
                  <a:extLst>
                    <a:ext uri="{9D8B030D-6E8A-4147-A177-3AD203B41FA5}">
                      <a16:colId xmlns:a16="http://schemas.microsoft.com/office/drawing/2014/main" val="3709563109"/>
                    </a:ext>
                  </a:extLst>
                </a:gridCol>
              </a:tblGrid>
              <a:tr h="531845">
                <a:tc>
                  <a:txBody>
                    <a:bodyPr/>
                    <a:lstStyle/>
                    <a:p>
                      <a:r>
                        <a:rPr lang="en-US" dirty="0"/>
                        <a:t>FIELD</a:t>
                      </a:r>
                    </a:p>
                  </a:txBody>
                  <a:tcPr/>
                </a:tc>
                <a:tc>
                  <a:txBody>
                    <a:bodyPr/>
                    <a:lstStyle/>
                    <a:p>
                      <a:r>
                        <a:rPr lang="en-US" dirty="0"/>
                        <a:t>DATATYPE</a:t>
                      </a:r>
                    </a:p>
                  </a:txBody>
                  <a:tcPr/>
                </a:tc>
                <a:tc>
                  <a:txBody>
                    <a:bodyPr/>
                    <a:lstStyle/>
                    <a:p>
                      <a:r>
                        <a:rPr lang="en-US" dirty="0"/>
                        <a:t>DESCRIPTION</a:t>
                      </a:r>
                    </a:p>
                  </a:txBody>
                  <a:tcPr/>
                </a:tc>
                <a:extLst>
                  <a:ext uri="{0D108BD9-81ED-4DB2-BD59-A6C34878D82A}">
                    <a16:rowId xmlns:a16="http://schemas.microsoft.com/office/drawing/2014/main" val="87381333"/>
                  </a:ext>
                </a:extLst>
              </a:tr>
              <a:tr h="531845">
                <a:tc>
                  <a:txBody>
                    <a:bodyPr/>
                    <a:lstStyle/>
                    <a:p>
                      <a:r>
                        <a:rPr lang="en-US" dirty="0"/>
                        <a:t>User ID</a:t>
                      </a:r>
                    </a:p>
                  </a:txBody>
                  <a:tcPr/>
                </a:tc>
                <a:tc>
                  <a:txBody>
                    <a:bodyPr/>
                    <a:lstStyle/>
                    <a:p>
                      <a:r>
                        <a:rPr lang="en-US" dirty="0"/>
                        <a:t>INT PRIMARY KEY</a:t>
                      </a:r>
                    </a:p>
                  </a:txBody>
                  <a:tcPr/>
                </a:tc>
                <a:tc>
                  <a:txBody>
                    <a:bodyPr/>
                    <a:lstStyle/>
                    <a:p>
                      <a:r>
                        <a:rPr lang="en-US" dirty="0"/>
                        <a:t>Unique ID</a:t>
                      </a:r>
                    </a:p>
                  </a:txBody>
                  <a:tcPr/>
                </a:tc>
                <a:extLst>
                  <a:ext uri="{0D108BD9-81ED-4DB2-BD59-A6C34878D82A}">
                    <a16:rowId xmlns:a16="http://schemas.microsoft.com/office/drawing/2014/main" val="3688267963"/>
                  </a:ext>
                </a:extLst>
              </a:tr>
              <a:tr h="531845">
                <a:tc>
                  <a:txBody>
                    <a:bodyPr/>
                    <a:lstStyle/>
                    <a:p>
                      <a:r>
                        <a:rPr lang="en-US" dirty="0"/>
                        <a:t>User Name</a:t>
                      </a:r>
                    </a:p>
                  </a:txBody>
                  <a:tcPr/>
                </a:tc>
                <a:tc>
                  <a:txBody>
                    <a:bodyPr/>
                    <a:lstStyle/>
                    <a:p>
                      <a:r>
                        <a:rPr lang="en-US" dirty="0"/>
                        <a:t>VARCHAR(50)</a:t>
                      </a:r>
                    </a:p>
                  </a:txBody>
                  <a:tcPr/>
                </a:tc>
                <a:tc>
                  <a:txBody>
                    <a:bodyPr/>
                    <a:lstStyle/>
                    <a:p>
                      <a:r>
                        <a:rPr lang="en-US" dirty="0"/>
                        <a:t>Login </a:t>
                      </a:r>
                      <a:r>
                        <a:rPr lang="en-US" dirty="0" err="1"/>
                        <a:t>Usename</a:t>
                      </a:r>
                      <a:endParaRPr lang="en-US" dirty="0"/>
                    </a:p>
                  </a:txBody>
                  <a:tcPr/>
                </a:tc>
                <a:extLst>
                  <a:ext uri="{0D108BD9-81ED-4DB2-BD59-A6C34878D82A}">
                    <a16:rowId xmlns:a16="http://schemas.microsoft.com/office/drawing/2014/main" val="3161541655"/>
                  </a:ext>
                </a:extLst>
              </a:tr>
              <a:tr h="531845">
                <a:tc>
                  <a:txBody>
                    <a:bodyPr/>
                    <a:lstStyle/>
                    <a:p>
                      <a:r>
                        <a:rPr lang="en-US" dirty="0"/>
                        <a:t>Password</a:t>
                      </a:r>
                    </a:p>
                    <a:p>
                      <a:r>
                        <a:rPr lang="en-US" dirty="0"/>
                        <a:t>Role</a:t>
                      </a:r>
                    </a:p>
                  </a:txBody>
                  <a:tcPr/>
                </a:tc>
                <a:tc>
                  <a:txBody>
                    <a:bodyPr/>
                    <a:lstStyle/>
                    <a:p>
                      <a:r>
                        <a:rPr lang="en-US" dirty="0"/>
                        <a:t>VARCHAR(100)</a:t>
                      </a:r>
                    </a:p>
                    <a:p>
                      <a:r>
                        <a:rPr lang="en-US" dirty="0"/>
                        <a:t>VARCHAR(20)</a:t>
                      </a:r>
                    </a:p>
                  </a:txBody>
                  <a:tcPr/>
                </a:tc>
                <a:tc>
                  <a:txBody>
                    <a:bodyPr/>
                    <a:lstStyle/>
                    <a:p>
                      <a:r>
                        <a:rPr lang="en-US" dirty="0"/>
                        <a:t>Login Password</a:t>
                      </a:r>
                    </a:p>
                    <a:p>
                      <a:r>
                        <a:rPr lang="en-US" dirty="0"/>
                        <a:t>Admin/User</a:t>
                      </a:r>
                    </a:p>
                  </a:txBody>
                  <a:tcPr/>
                </a:tc>
                <a:extLst>
                  <a:ext uri="{0D108BD9-81ED-4DB2-BD59-A6C34878D82A}">
                    <a16:rowId xmlns:a16="http://schemas.microsoft.com/office/drawing/2014/main" val="2255878828"/>
                  </a:ext>
                </a:extLst>
              </a:tr>
            </a:tbl>
          </a:graphicData>
        </a:graphic>
      </p:graphicFrame>
      <p:sp>
        <p:nvSpPr>
          <p:cNvPr id="7" name="TextBox 6">
            <a:extLst>
              <a:ext uri="{FF2B5EF4-FFF2-40B4-BE49-F238E27FC236}">
                <a16:creationId xmlns:a16="http://schemas.microsoft.com/office/drawing/2014/main" id="{DE0CC350-D3FC-7F1C-6793-5CF1644CFA28}"/>
              </a:ext>
            </a:extLst>
          </p:cNvPr>
          <p:cNvSpPr txBox="1"/>
          <p:nvPr/>
        </p:nvSpPr>
        <p:spPr>
          <a:xfrm>
            <a:off x="277587" y="306204"/>
            <a:ext cx="6097554" cy="369332"/>
          </a:xfrm>
          <a:prstGeom prst="rect">
            <a:avLst/>
          </a:prstGeom>
          <a:noFill/>
        </p:spPr>
        <p:txBody>
          <a:bodyPr wrap="square">
            <a:spAutoFit/>
          </a:bodyPr>
          <a:lstStyle/>
          <a:p>
            <a:pPr marL="285750" indent="-285750">
              <a:buFont typeface="Wingdings" panose="05000000000000000000" pitchFamily="2" charset="2"/>
              <a:buChar char="Ø"/>
            </a:pPr>
            <a:r>
              <a:rPr lang="en-US" sz="1800" b="1" u="sng" dirty="0">
                <a:solidFill>
                  <a:schemeClr val="bg2">
                    <a:lumMod val="50000"/>
                  </a:schemeClr>
                </a:solidFill>
                <a:latin typeface="Arial Black" panose="020B0A04020102020204" pitchFamily="34" charset="0"/>
              </a:rPr>
              <a:t>TABLE :- BOOKING</a:t>
            </a:r>
          </a:p>
        </p:txBody>
      </p:sp>
      <p:sp>
        <p:nvSpPr>
          <p:cNvPr id="9" name="TextBox 8">
            <a:extLst>
              <a:ext uri="{FF2B5EF4-FFF2-40B4-BE49-F238E27FC236}">
                <a16:creationId xmlns:a16="http://schemas.microsoft.com/office/drawing/2014/main" id="{1615ED60-AA96-C4C1-3892-B96D5657C0C6}"/>
              </a:ext>
            </a:extLst>
          </p:cNvPr>
          <p:cNvSpPr txBox="1"/>
          <p:nvPr/>
        </p:nvSpPr>
        <p:spPr>
          <a:xfrm>
            <a:off x="363894" y="3235003"/>
            <a:ext cx="8782438" cy="369332"/>
          </a:xfrm>
          <a:prstGeom prst="rect">
            <a:avLst/>
          </a:prstGeom>
          <a:noFill/>
        </p:spPr>
        <p:txBody>
          <a:bodyPr wrap="square">
            <a:spAutoFit/>
          </a:bodyPr>
          <a:lstStyle/>
          <a:p>
            <a:pPr marL="285750" indent="-285750">
              <a:buFont typeface="Wingdings" panose="05000000000000000000" pitchFamily="2" charset="2"/>
              <a:buChar char="Ø"/>
            </a:pPr>
            <a:r>
              <a:rPr lang="en-US" sz="1800" b="1" u="sng" dirty="0">
                <a:solidFill>
                  <a:schemeClr val="bg2">
                    <a:lumMod val="50000"/>
                  </a:schemeClr>
                </a:solidFill>
                <a:latin typeface="Arial Black" panose="020B0A04020102020204" pitchFamily="34" charset="0"/>
              </a:rPr>
              <a:t>TABLE :- USER</a:t>
            </a:r>
          </a:p>
        </p:txBody>
      </p:sp>
    </p:spTree>
    <p:extLst>
      <p:ext uri="{BB962C8B-B14F-4D97-AF65-F5344CB8AC3E}">
        <p14:creationId xmlns:p14="http://schemas.microsoft.com/office/powerpoint/2010/main" val="3764605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0D71057D-D38D-AB24-EBB1-CE3E04F4524D}"/>
              </a:ext>
            </a:extLst>
          </p:cNvPr>
          <p:cNvGraphicFramePr>
            <a:graphicFrameLocks noGrp="1"/>
          </p:cNvGraphicFramePr>
          <p:nvPr>
            <p:extLst>
              <p:ext uri="{D42A27DB-BD31-4B8C-83A1-F6EECF244321}">
                <p14:modId xmlns:p14="http://schemas.microsoft.com/office/powerpoint/2010/main" val="107126968"/>
              </p:ext>
            </p:extLst>
          </p:nvPr>
        </p:nvGraphicFramePr>
        <p:xfrm>
          <a:off x="223938" y="561021"/>
          <a:ext cx="9741159" cy="2991693"/>
        </p:xfrm>
        <a:graphic>
          <a:graphicData uri="http://schemas.openxmlformats.org/drawingml/2006/table">
            <a:tbl>
              <a:tblPr firstRow="1" bandRow="1">
                <a:tableStyleId>{5C22544A-7EE6-4342-B048-85BDC9FD1C3A}</a:tableStyleId>
              </a:tblPr>
              <a:tblGrid>
                <a:gridCol w="3103863">
                  <a:extLst>
                    <a:ext uri="{9D8B030D-6E8A-4147-A177-3AD203B41FA5}">
                      <a16:colId xmlns:a16="http://schemas.microsoft.com/office/drawing/2014/main" val="2060051238"/>
                    </a:ext>
                  </a:extLst>
                </a:gridCol>
                <a:gridCol w="3103863">
                  <a:extLst>
                    <a:ext uri="{9D8B030D-6E8A-4147-A177-3AD203B41FA5}">
                      <a16:colId xmlns:a16="http://schemas.microsoft.com/office/drawing/2014/main" val="4275712318"/>
                    </a:ext>
                  </a:extLst>
                </a:gridCol>
                <a:gridCol w="3533433">
                  <a:extLst>
                    <a:ext uri="{9D8B030D-6E8A-4147-A177-3AD203B41FA5}">
                      <a16:colId xmlns:a16="http://schemas.microsoft.com/office/drawing/2014/main" val="2242671703"/>
                    </a:ext>
                  </a:extLst>
                </a:gridCol>
              </a:tblGrid>
              <a:tr h="318712">
                <a:tc>
                  <a:txBody>
                    <a:bodyPr/>
                    <a:lstStyle/>
                    <a:p>
                      <a:r>
                        <a:rPr lang="en-US" dirty="0"/>
                        <a:t>FIELD</a:t>
                      </a:r>
                    </a:p>
                  </a:txBody>
                  <a:tcPr/>
                </a:tc>
                <a:tc>
                  <a:txBody>
                    <a:bodyPr/>
                    <a:lstStyle/>
                    <a:p>
                      <a:r>
                        <a:rPr lang="en-US" dirty="0"/>
                        <a:t>DATATYPE</a:t>
                      </a:r>
                    </a:p>
                  </a:txBody>
                  <a:tcPr/>
                </a:tc>
                <a:tc>
                  <a:txBody>
                    <a:bodyPr/>
                    <a:lstStyle/>
                    <a:p>
                      <a:r>
                        <a:rPr lang="en-US" dirty="0"/>
                        <a:t>DESCRIPTION</a:t>
                      </a:r>
                    </a:p>
                  </a:txBody>
                  <a:tcPr/>
                </a:tc>
                <a:extLst>
                  <a:ext uri="{0D108BD9-81ED-4DB2-BD59-A6C34878D82A}">
                    <a16:rowId xmlns:a16="http://schemas.microsoft.com/office/drawing/2014/main" val="238794558"/>
                  </a:ext>
                </a:extLst>
              </a:tr>
              <a:tr h="552537">
                <a:tc>
                  <a:txBody>
                    <a:bodyPr/>
                    <a:lstStyle/>
                    <a:p>
                      <a:r>
                        <a:rPr lang="en-US" dirty="0"/>
                        <a:t>Payment ID</a:t>
                      </a:r>
                    </a:p>
                  </a:txBody>
                  <a:tcPr/>
                </a:tc>
                <a:tc>
                  <a:txBody>
                    <a:bodyPr/>
                    <a:lstStyle/>
                    <a:p>
                      <a:r>
                        <a:rPr lang="en-US" dirty="0"/>
                        <a:t>INT PRIMARY KEY</a:t>
                      </a:r>
                    </a:p>
                  </a:txBody>
                  <a:tcPr/>
                </a:tc>
                <a:tc>
                  <a:txBody>
                    <a:bodyPr/>
                    <a:lstStyle/>
                    <a:p>
                      <a:r>
                        <a:rPr lang="en-US" dirty="0"/>
                        <a:t>Unique Payment No.</a:t>
                      </a:r>
                    </a:p>
                  </a:txBody>
                  <a:tcPr/>
                </a:tc>
                <a:extLst>
                  <a:ext uri="{0D108BD9-81ED-4DB2-BD59-A6C34878D82A}">
                    <a16:rowId xmlns:a16="http://schemas.microsoft.com/office/drawing/2014/main" val="4224730334"/>
                  </a:ext>
                </a:extLst>
              </a:tr>
              <a:tr h="552537">
                <a:tc>
                  <a:txBody>
                    <a:bodyPr/>
                    <a:lstStyle/>
                    <a:p>
                      <a:r>
                        <a:rPr lang="en-US" dirty="0"/>
                        <a:t>Booking ID</a:t>
                      </a:r>
                    </a:p>
                  </a:txBody>
                  <a:tcPr/>
                </a:tc>
                <a:tc>
                  <a:txBody>
                    <a:bodyPr/>
                    <a:lstStyle/>
                    <a:p>
                      <a:r>
                        <a:rPr lang="en-US" dirty="0"/>
                        <a:t>INT</a:t>
                      </a:r>
                    </a:p>
                  </a:txBody>
                  <a:tcPr/>
                </a:tc>
                <a:tc>
                  <a:txBody>
                    <a:bodyPr/>
                    <a:lstStyle/>
                    <a:p>
                      <a:r>
                        <a:rPr lang="en-US" dirty="0"/>
                        <a:t>Booking Reference</a:t>
                      </a:r>
                    </a:p>
                  </a:txBody>
                  <a:tcPr/>
                </a:tc>
                <a:extLst>
                  <a:ext uri="{0D108BD9-81ED-4DB2-BD59-A6C34878D82A}">
                    <a16:rowId xmlns:a16="http://schemas.microsoft.com/office/drawing/2014/main" val="1795819589"/>
                  </a:ext>
                </a:extLst>
              </a:tr>
              <a:tr h="318712">
                <a:tc>
                  <a:txBody>
                    <a:bodyPr/>
                    <a:lstStyle/>
                    <a:p>
                      <a:r>
                        <a:rPr lang="en-US" dirty="0"/>
                        <a:t>Amount</a:t>
                      </a:r>
                    </a:p>
                  </a:txBody>
                  <a:tcPr/>
                </a:tc>
                <a:tc>
                  <a:txBody>
                    <a:bodyPr/>
                    <a:lstStyle/>
                    <a:p>
                      <a:r>
                        <a:rPr lang="en-US" dirty="0"/>
                        <a:t>DECIMAL(10,2)</a:t>
                      </a:r>
                    </a:p>
                  </a:txBody>
                  <a:tcPr/>
                </a:tc>
                <a:tc>
                  <a:txBody>
                    <a:bodyPr/>
                    <a:lstStyle/>
                    <a:p>
                      <a:r>
                        <a:rPr lang="en-US" dirty="0"/>
                        <a:t>Paid Amount</a:t>
                      </a:r>
                    </a:p>
                  </a:txBody>
                  <a:tcPr/>
                </a:tc>
                <a:extLst>
                  <a:ext uri="{0D108BD9-81ED-4DB2-BD59-A6C34878D82A}">
                    <a16:rowId xmlns:a16="http://schemas.microsoft.com/office/drawing/2014/main" val="3294380496"/>
                  </a:ext>
                </a:extLst>
              </a:tr>
              <a:tr h="318712">
                <a:tc>
                  <a:txBody>
                    <a:bodyPr/>
                    <a:lstStyle/>
                    <a:p>
                      <a:r>
                        <a:rPr lang="en-US" dirty="0"/>
                        <a:t>Payment Date</a:t>
                      </a:r>
                    </a:p>
                  </a:txBody>
                  <a:tcPr/>
                </a:tc>
                <a:tc>
                  <a:txBody>
                    <a:bodyPr/>
                    <a:lstStyle/>
                    <a:p>
                      <a:r>
                        <a:rPr lang="en-US" dirty="0"/>
                        <a:t>DATETIME</a:t>
                      </a:r>
                    </a:p>
                  </a:txBody>
                  <a:tcPr/>
                </a:tc>
                <a:tc>
                  <a:txBody>
                    <a:bodyPr/>
                    <a:lstStyle/>
                    <a:p>
                      <a:r>
                        <a:rPr lang="en-US" dirty="0"/>
                        <a:t>Date Of Payment</a:t>
                      </a:r>
                    </a:p>
                  </a:txBody>
                  <a:tcPr/>
                </a:tc>
                <a:extLst>
                  <a:ext uri="{0D108BD9-81ED-4DB2-BD59-A6C34878D82A}">
                    <a16:rowId xmlns:a16="http://schemas.microsoft.com/office/drawing/2014/main" val="3106235022"/>
                  </a:ext>
                </a:extLst>
              </a:tr>
              <a:tr h="789339">
                <a:tc>
                  <a:txBody>
                    <a:bodyPr/>
                    <a:lstStyle/>
                    <a:p>
                      <a:r>
                        <a:rPr lang="en-US" dirty="0"/>
                        <a:t>Payment Method</a:t>
                      </a:r>
                    </a:p>
                  </a:txBody>
                  <a:tcPr/>
                </a:tc>
                <a:tc>
                  <a:txBody>
                    <a:bodyPr/>
                    <a:lstStyle/>
                    <a:p>
                      <a:r>
                        <a:rPr lang="en-US" dirty="0"/>
                        <a:t>VARCHAR(20)</a:t>
                      </a:r>
                    </a:p>
                  </a:txBody>
                  <a:tcPr/>
                </a:tc>
                <a:tc>
                  <a:txBody>
                    <a:bodyPr/>
                    <a:lstStyle/>
                    <a:p>
                      <a:r>
                        <a:rPr lang="en-US" dirty="0"/>
                        <a:t>Payment Method(UPI/CARD)</a:t>
                      </a:r>
                    </a:p>
                  </a:txBody>
                  <a:tcPr/>
                </a:tc>
                <a:extLst>
                  <a:ext uri="{0D108BD9-81ED-4DB2-BD59-A6C34878D82A}">
                    <a16:rowId xmlns:a16="http://schemas.microsoft.com/office/drawing/2014/main" val="532345549"/>
                  </a:ext>
                </a:extLst>
              </a:tr>
            </a:tbl>
          </a:graphicData>
        </a:graphic>
      </p:graphicFrame>
      <p:graphicFrame>
        <p:nvGraphicFramePr>
          <p:cNvPr id="4" name="Table 3">
            <a:extLst>
              <a:ext uri="{FF2B5EF4-FFF2-40B4-BE49-F238E27FC236}">
                <a16:creationId xmlns:a16="http://schemas.microsoft.com/office/drawing/2014/main" id="{60DCD2E9-4A08-EAEC-3788-6EB5B8FD3AB5}"/>
              </a:ext>
            </a:extLst>
          </p:cNvPr>
          <p:cNvGraphicFramePr>
            <a:graphicFrameLocks noGrp="1"/>
          </p:cNvGraphicFramePr>
          <p:nvPr>
            <p:extLst>
              <p:ext uri="{D42A27DB-BD31-4B8C-83A1-F6EECF244321}">
                <p14:modId xmlns:p14="http://schemas.microsoft.com/office/powerpoint/2010/main" val="617131812"/>
              </p:ext>
            </p:extLst>
          </p:nvPr>
        </p:nvGraphicFramePr>
        <p:xfrm>
          <a:off x="223938" y="3982304"/>
          <a:ext cx="6876660" cy="2743200"/>
        </p:xfrm>
        <a:graphic>
          <a:graphicData uri="http://schemas.openxmlformats.org/drawingml/2006/table">
            <a:tbl>
              <a:tblPr firstRow="1" bandRow="1">
                <a:tableStyleId>{5C22544A-7EE6-4342-B048-85BDC9FD1C3A}</a:tableStyleId>
              </a:tblPr>
              <a:tblGrid>
                <a:gridCol w="2292220">
                  <a:extLst>
                    <a:ext uri="{9D8B030D-6E8A-4147-A177-3AD203B41FA5}">
                      <a16:colId xmlns:a16="http://schemas.microsoft.com/office/drawing/2014/main" val="3270422646"/>
                    </a:ext>
                  </a:extLst>
                </a:gridCol>
                <a:gridCol w="2292220">
                  <a:extLst>
                    <a:ext uri="{9D8B030D-6E8A-4147-A177-3AD203B41FA5}">
                      <a16:colId xmlns:a16="http://schemas.microsoft.com/office/drawing/2014/main" val="3955996663"/>
                    </a:ext>
                  </a:extLst>
                </a:gridCol>
                <a:gridCol w="2292220">
                  <a:extLst>
                    <a:ext uri="{9D8B030D-6E8A-4147-A177-3AD203B41FA5}">
                      <a16:colId xmlns:a16="http://schemas.microsoft.com/office/drawing/2014/main" val="547304656"/>
                    </a:ext>
                  </a:extLst>
                </a:gridCol>
              </a:tblGrid>
              <a:tr h="311020">
                <a:tc>
                  <a:txBody>
                    <a:bodyPr/>
                    <a:lstStyle/>
                    <a:p>
                      <a:r>
                        <a:rPr lang="en-US" dirty="0"/>
                        <a:t>FIELD</a:t>
                      </a:r>
                    </a:p>
                  </a:txBody>
                  <a:tcPr/>
                </a:tc>
                <a:tc>
                  <a:txBody>
                    <a:bodyPr/>
                    <a:lstStyle/>
                    <a:p>
                      <a:r>
                        <a:rPr lang="en-US" dirty="0"/>
                        <a:t>DATATYPE</a:t>
                      </a:r>
                    </a:p>
                  </a:txBody>
                  <a:tcPr/>
                </a:tc>
                <a:tc>
                  <a:txBody>
                    <a:bodyPr/>
                    <a:lstStyle/>
                    <a:p>
                      <a:r>
                        <a:rPr lang="en-US" dirty="0"/>
                        <a:t>DESCRIPTION</a:t>
                      </a:r>
                    </a:p>
                  </a:txBody>
                  <a:tcPr/>
                </a:tc>
                <a:extLst>
                  <a:ext uri="{0D108BD9-81ED-4DB2-BD59-A6C34878D82A}">
                    <a16:rowId xmlns:a16="http://schemas.microsoft.com/office/drawing/2014/main" val="3476362623"/>
                  </a:ext>
                </a:extLst>
              </a:tr>
              <a:tr h="311020">
                <a:tc>
                  <a:txBody>
                    <a:bodyPr/>
                    <a:lstStyle/>
                    <a:p>
                      <a:r>
                        <a:rPr lang="en-US" dirty="0"/>
                        <a:t>Cancellation ID</a:t>
                      </a:r>
                    </a:p>
                  </a:txBody>
                  <a:tcPr/>
                </a:tc>
                <a:tc>
                  <a:txBody>
                    <a:bodyPr/>
                    <a:lstStyle/>
                    <a:p>
                      <a:r>
                        <a:rPr lang="en-US" dirty="0"/>
                        <a:t>INT PRIMARY KEY</a:t>
                      </a:r>
                    </a:p>
                  </a:txBody>
                  <a:tcPr/>
                </a:tc>
                <a:tc>
                  <a:txBody>
                    <a:bodyPr/>
                    <a:lstStyle/>
                    <a:p>
                      <a:r>
                        <a:rPr lang="en-US" dirty="0"/>
                        <a:t>Cancellation No.</a:t>
                      </a:r>
                    </a:p>
                  </a:txBody>
                  <a:tcPr/>
                </a:tc>
                <a:extLst>
                  <a:ext uri="{0D108BD9-81ED-4DB2-BD59-A6C34878D82A}">
                    <a16:rowId xmlns:a16="http://schemas.microsoft.com/office/drawing/2014/main" val="1999207689"/>
                  </a:ext>
                </a:extLst>
              </a:tr>
              <a:tr h="311020">
                <a:tc>
                  <a:txBody>
                    <a:bodyPr/>
                    <a:lstStyle/>
                    <a:p>
                      <a:r>
                        <a:rPr lang="en-US" dirty="0"/>
                        <a:t>Booking ID</a:t>
                      </a:r>
                    </a:p>
                  </a:txBody>
                  <a:tcPr/>
                </a:tc>
                <a:tc>
                  <a:txBody>
                    <a:bodyPr/>
                    <a:lstStyle/>
                    <a:p>
                      <a:r>
                        <a:rPr lang="en-US" dirty="0"/>
                        <a:t>INT </a:t>
                      </a:r>
                    </a:p>
                  </a:txBody>
                  <a:tcPr/>
                </a:tc>
                <a:tc>
                  <a:txBody>
                    <a:bodyPr/>
                    <a:lstStyle/>
                    <a:p>
                      <a:r>
                        <a:rPr lang="en-US" dirty="0"/>
                        <a:t>Booking Ref.</a:t>
                      </a:r>
                    </a:p>
                  </a:txBody>
                  <a:tcPr/>
                </a:tc>
                <a:extLst>
                  <a:ext uri="{0D108BD9-81ED-4DB2-BD59-A6C34878D82A}">
                    <a16:rowId xmlns:a16="http://schemas.microsoft.com/office/drawing/2014/main" val="1946927689"/>
                  </a:ext>
                </a:extLst>
              </a:tr>
              <a:tr h="311020">
                <a:tc>
                  <a:txBody>
                    <a:bodyPr/>
                    <a:lstStyle/>
                    <a:p>
                      <a:r>
                        <a:rPr lang="en-US" dirty="0"/>
                        <a:t>Cancellation Time</a:t>
                      </a:r>
                    </a:p>
                  </a:txBody>
                  <a:tcPr/>
                </a:tc>
                <a:tc>
                  <a:txBody>
                    <a:bodyPr/>
                    <a:lstStyle/>
                    <a:p>
                      <a:r>
                        <a:rPr lang="en-US" dirty="0"/>
                        <a:t>DATETIME</a:t>
                      </a:r>
                    </a:p>
                  </a:txBody>
                  <a:tcPr/>
                </a:tc>
                <a:tc>
                  <a:txBody>
                    <a:bodyPr/>
                    <a:lstStyle/>
                    <a:p>
                      <a:r>
                        <a:rPr lang="en-US" dirty="0"/>
                        <a:t>Time Of cancellation</a:t>
                      </a:r>
                    </a:p>
                  </a:txBody>
                  <a:tcPr/>
                </a:tc>
                <a:extLst>
                  <a:ext uri="{0D108BD9-81ED-4DB2-BD59-A6C34878D82A}">
                    <a16:rowId xmlns:a16="http://schemas.microsoft.com/office/drawing/2014/main" val="242729417"/>
                  </a:ext>
                </a:extLst>
              </a:tr>
              <a:tr h="311020">
                <a:tc>
                  <a:txBody>
                    <a:bodyPr/>
                    <a:lstStyle/>
                    <a:p>
                      <a:r>
                        <a:rPr lang="en-US" dirty="0"/>
                        <a:t>Refund Amount</a:t>
                      </a:r>
                    </a:p>
                  </a:txBody>
                  <a:tcPr/>
                </a:tc>
                <a:tc>
                  <a:txBody>
                    <a:bodyPr/>
                    <a:lstStyle/>
                    <a:p>
                      <a:r>
                        <a:rPr lang="en-US" dirty="0"/>
                        <a:t>DOUBLE(10,2)</a:t>
                      </a:r>
                    </a:p>
                  </a:txBody>
                  <a:tcPr/>
                </a:tc>
                <a:tc>
                  <a:txBody>
                    <a:bodyPr/>
                    <a:lstStyle/>
                    <a:p>
                      <a:r>
                        <a:rPr lang="en-US" dirty="0"/>
                        <a:t>Refunded Amount</a:t>
                      </a:r>
                    </a:p>
                  </a:txBody>
                  <a:tcPr/>
                </a:tc>
                <a:extLst>
                  <a:ext uri="{0D108BD9-81ED-4DB2-BD59-A6C34878D82A}">
                    <a16:rowId xmlns:a16="http://schemas.microsoft.com/office/drawing/2014/main" val="2082642995"/>
                  </a:ext>
                </a:extLst>
              </a:tr>
              <a:tr h="311020">
                <a:tc>
                  <a:txBody>
                    <a:bodyPr/>
                    <a:lstStyle/>
                    <a:p>
                      <a:r>
                        <a:rPr lang="en-US" dirty="0"/>
                        <a:t>Cancellation Status</a:t>
                      </a:r>
                    </a:p>
                  </a:txBody>
                  <a:tcPr/>
                </a:tc>
                <a:tc>
                  <a:txBody>
                    <a:bodyPr/>
                    <a:lstStyle/>
                    <a:p>
                      <a:r>
                        <a:rPr lang="en-US" dirty="0"/>
                        <a:t>VARCHAR(50)</a:t>
                      </a:r>
                    </a:p>
                  </a:txBody>
                  <a:tcPr/>
                </a:tc>
                <a:tc>
                  <a:txBody>
                    <a:bodyPr/>
                    <a:lstStyle/>
                    <a:p>
                      <a:r>
                        <a:rPr lang="en-US" dirty="0"/>
                        <a:t>Cancelled</a:t>
                      </a:r>
                    </a:p>
                  </a:txBody>
                  <a:tcPr/>
                </a:tc>
                <a:extLst>
                  <a:ext uri="{0D108BD9-81ED-4DB2-BD59-A6C34878D82A}">
                    <a16:rowId xmlns:a16="http://schemas.microsoft.com/office/drawing/2014/main" val="3065002035"/>
                  </a:ext>
                </a:extLst>
              </a:tr>
            </a:tbl>
          </a:graphicData>
        </a:graphic>
      </p:graphicFrame>
      <p:sp>
        <p:nvSpPr>
          <p:cNvPr id="6" name="TextBox 5">
            <a:extLst>
              <a:ext uri="{FF2B5EF4-FFF2-40B4-BE49-F238E27FC236}">
                <a16:creationId xmlns:a16="http://schemas.microsoft.com/office/drawing/2014/main" id="{A3702C33-1CEC-61B6-F7F6-A0F1C305C98A}"/>
              </a:ext>
            </a:extLst>
          </p:cNvPr>
          <p:cNvSpPr txBox="1"/>
          <p:nvPr/>
        </p:nvSpPr>
        <p:spPr>
          <a:xfrm>
            <a:off x="223938" y="154758"/>
            <a:ext cx="6235178" cy="369332"/>
          </a:xfrm>
          <a:prstGeom prst="rect">
            <a:avLst/>
          </a:prstGeom>
          <a:noFill/>
        </p:spPr>
        <p:txBody>
          <a:bodyPr wrap="square">
            <a:spAutoFit/>
          </a:bodyPr>
          <a:lstStyle/>
          <a:p>
            <a:pPr marL="285750" indent="-285750">
              <a:buFont typeface="Wingdings" panose="05000000000000000000" pitchFamily="2" charset="2"/>
              <a:buChar char="Ø"/>
            </a:pPr>
            <a:r>
              <a:rPr lang="en-US" sz="1800" b="1" u="sng" dirty="0">
                <a:solidFill>
                  <a:schemeClr val="bg2">
                    <a:lumMod val="50000"/>
                  </a:schemeClr>
                </a:solidFill>
                <a:latin typeface="Arial Black" panose="020B0A04020102020204" pitchFamily="34" charset="0"/>
              </a:rPr>
              <a:t>TABLE :- PAYMENT</a:t>
            </a:r>
          </a:p>
        </p:txBody>
      </p:sp>
      <p:sp>
        <p:nvSpPr>
          <p:cNvPr id="8" name="TextBox 7">
            <a:extLst>
              <a:ext uri="{FF2B5EF4-FFF2-40B4-BE49-F238E27FC236}">
                <a16:creationId xmlns:a16="http://schemas.microsoft.com/office/drawing/2014/main" id="{1F2431E7-930E-B9CA-7FA4-B92CBB83F7C3}"/>
              </a:ext>
            </a:extLst>
          </p:cNvPr>
          <p:cNvSpPr txBox="1"/>
          <p:nvPr/>
        </p:nvSpPr>
        <p:spPr>
          <a:xfrm>
            <a:off x="223938" y="3612972"/>
            <a:ext cx="8922394" cy="369332"/>
          </a:xfrm>
          <a:prstGeom prst="rect">
            <a:avLst/>
          </a:prstGeom>
          <a:noFill/>
        </p:spPr>
        <p:txBody>
          <a:bodyPr wrap="square">
            <a:spAutoFit/>
          </a:bodyPr>
          <a:lstStyle/>
          <a:p>
            <a:pPr marL="285750" indent="-285750">
              <a:buFont typeface="Wingdings" panose="05000000000000000000" pitchFamily="2" charset="2"/>
              <a:buChar char="Ø"/>
            </a:pPr>
            <a:r>
              <a:rPr lang="en-US" sz="1800" b="1" u="sng" dirty="0">
                <a:solidFill>
                  <a:schemeClr val="bg2">
                    <a:lumMod val="50000"/>
                  </a:schemeClr>
                </a:solidFill>
                <a:latin typeface="Arial Black" panose="020B0A04020102020204" pitchFamily="34" charset="0"/>
              </a:rPr>
              <a:t>TABLE :- CANCELLATION</a:t>
            </a:r>
          </a:p>
        </p:txBody>
      </p:sp>
    </p:spTree>
    <p:extLst>
      <p:ext uri="{BB962C8B-B14F-4D97-AF65-F5344CB8AC3E}">
        <p14:creationId xmlns:p14="http://schemas.microsoft.com/office/powerpoint/2010/main" val="2600654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D8CF6-FECF-4C98-2FE8-6713B5C8D3CD}"/>
              </a:ext>
            </a:extLst>
          </p:cNvPr>
          <p:cNvSpPr>
            <a:spLocks noGrp="1"/>
          </p:cNvSpPr>
          <p:nvPr>
            <p:ph type="title" idx="4294967295"/>
          </p:nvPr>
        </p:nvSpPr>
        <p:spPr>
          <a:xfrm>
            <a:off x="0" y="230188"/>
            <a:ext cx="8761413" cy="708025"/>
          </a:xfrm>
        </p:spPr>
        <p:txBody>
          <a:bodyPr/>
          <a:lstStyle/>
          <a:p>
            <a:r>
              <a:rPr lang="en-US" b="1" i="1" u="sng" dirty="0">
                <a:solidFill>
                  <a:schemeClr val="tx1"/>
                </a:solidFill>
                <a:latin typeface="Arial Black" panose="020B0A04020102020204" pitchFamily="34" charset="0"/>
              </a:rPr>
              <a:t>ENTITY RELATIONSHIP DIAGRAM</a:t>
            </a:r>
          </a:p>
        </p:txBody>
      </p:sp>
      <p:pic>
        <p:nvPicPr>
          <p:cNvPr id="6" name="Picture 5">
            <a:extLst>
              <a:ext uri="{FF2B5EF4-FFF2-40B4-BE49-F238E27FC236}">
                <a16:creationId xmlns:a16="http://schemas.microsoft.com/office/drawing/2014/main" id="{81AA8E6E-C478-2F10-F7A9-33B9085ECE5A}"/>
              </a:ext>
            </a:extLst>
          </p:cNvPr>
          <p:cNvPicPr>
            <a:picLocks noChangeAspect="1"/>
          </p:cNvPicPr>
          <p:nvPr/>
        </p:nvPicPr>
        <p:blipFill>
          <a:blip r:embed="rId2"/>
          <a:stretch>
            <a:fillRect/>
          </a:stretch>
        </p:blipFill>
        <p:spPr>
          <a:xfrm>
            <a:off x="0" y="1108593"/>
            <a:ext cx="12191999" cy="5419725"/>
          </a:xfrm>
          <a:prstGeom prst="rect">
            <a:avLst/>
          </a:prstGeom>
        </p:spPr>
      </p:pic>
    </p:spTree>
    <p:extLst>
      <p:ext uri="{BB962C8B-B14F-4D97-AF65-F5344CB8AC3E}">
        <p14:creationId xmlns:p14="http://schemas.microsoft.com/office/powerpoint/2010/main" val="22981226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6AD41-AAA7-4D7C-B357-27E09631DD2B}"/>
              </a:ext>
            </a:extLst>
          </p:cNvPr>
          <p:cNvSpPr>
            <a:spLocks noGrp="1"/>
          </p:cNvSpPr>
          <p:nvPr>
            <p:ph type="title" idx="4294967295"/>
          </p:nvPr>
        </p:nvSpPr>
        <p:spPr>
          <a:xfrm>
            <a:off x="578498" y="497276"/>
            <a:ext cx="8761413" cy="708025"/>
          </a:xfrm>
        </p:spPr>
        <p:txBody>
          <a:bodyPr/>
          <a:lstStyle/>
          <a:p>
            <a:r>
              <a:rPr lang="en-US" b="1" i="1" u="sng" dirty="0">
                <a:solidFill>
                  <a:schemeClr val="tx1"/>
                </a:solidFill>
                <a:latin typeface="Arial Black" panose="020B0A04020102020204" pitchFamily="34" charset="0"/>
              </a:rPr>
              <a:t>DATA FLOW DIAGRAM</a:t>
            </a:r>
            <a:br>
              <a:rPr lang="en-US" b="1" i="1" u="sng" dirty="0">
                <a:solidFill>
                  <a:schemeClr val="tx1"/>
                </a:solidFill>
                <a:latin typeface="Arial Black" panose="020B0A04020102020204" pitchFamily="34" charset="0"/>
              </a:rPr>
            </a:br>
            <a:endParaRPr lang="en-US" b="1" i="1" u="sng" dirty="0">
              <a:solidFill>
                <a:schemeClr val="tx1"/>
              </a:solidFill>
              <a:latin typeface="Arial Black" panose="020B0A04020102020204" pitchFamily="34" charset="0"/>
            </a:endParaRPr>
          </a:p>
        </p:txBody>
      </p:sp>
      <p:pic>
        <p:nvPicPr>
          <p:cNvPr id="4" name="Content Placeholder 3">
            <a:extLst>
              <a:ext uri="{FF2B5EF4-FFF2-40B4-BE49-F238E27FC236}">
                <a16:creationId xmlns:a16="http://schemas.microsoft.com/office/drawing/2014/main" id="{81CEAC1B-C05E-2018-673E-3F5F191DB33B}"/>
              </a:ext>
            </a:extLst>
          </p:cNvPr>
          <p:cNvPicPr>
            <a:picLocks noGrp="1" noChangeAspect="1"/>
          </p:cNvPicPr>
          <p:nvPr>
            <p:ph idx="4294967295"/>
          </p:nvPr>
        </p:nvPicPr>
        <p:blipFill>
          <a:blip r:embed="rId3"/>
          <a:stretch>
            <a:fillRect/>
          </a:stretch>
        </p:blipFill>
        <p:spPr>
          <a:xfrm>
            <a:off x="914400" y="1492899"/>
            <a:ext cx="9601200" cy="5180518"/>
          </a:xfrm>
          <a:prstGeom prst="rect">
            <a:avLst/>
          </a:prstGeom>
        </p:spPr>
      </p:pic>
      <p:sp>
        <p:nvSpPr>
          <p:cNvPr id="5" name="TextBox 4">
            <a:extLst>
              <a:ext uri="{FF2B5EF4-FFF2-40B4-BE49-F238E27FC236}">
                <a16:creationId xmlns:a16="http://schemas.microsoft.com/office/drawing/2014/main" id="{CEBA18F3-52CE-9A4E-6D29-01F2D25ABD6A}"/>
              </a:ext>
            </a:extLst>
          </p:cNvPr>
          <p:cNvSpPr txBox="1"/>
          <p:nvPr/>
        </p:nvSpPr>
        <p:spPr>
          <a:xfrm>
            <a:off x="914400" y="1164434"/>
            <a:ext cx="7802724" cy="461665"/>
          </a:xfrm>
          <a:prstGeom prst="rect">
            <a:avLst/>
          </a:prstGeom>
          <a:noFill/>
        </p:spPr>
        <p:txBody>
          <a:bodyPr wrap="square">
            <a:spAutoFit/>
          </a:bodyPr>
          <a:lstStyle/>
          <a:p>
            <a:pPr marL="342900" indent="-342900">
              <a:buFont typeface="Wingdings" panose="05000000000000000000" pitchFamily="2" charset="2"/>
              <a:buChar char="§"/>
            </a:pPr>
            <a:r>
              <a:rPr lang="en-US" sz="2400" b="1" i="1" u="sng" dirty="0">
                <a:solidFill>
                  <a:schemeClr val="accent1">
                    <a:lumMod val="75000"/>
                  </a:schemeClr>
                </a:solidFill>
                <a:latin typeface="Bahnschrift SemiBold" panose="020B0502040204020203" pitchFamily="34" charset="0"/>
              </a:rPr>
              <a:t>ZERO LEVEL DFD</a:t>
            </a:r>
          </a:p>
        </p:txBody>
      </p:sp>
    </p:spTree>
    <p:extLst>
      <p:ext uri="{BB962C8B-B14F-4D97-AF65-F5344CB8AC3E}">
        <p14:creationId xmlns:p14="http://schemas.microsoft.com/office/powerpoint/2010/main" val="160507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B6A688C-7ACC-4003-8004-D560A765AEE7}"/>
              </a:ext>
            </a:extLst>
          </p:cNvPr>
          <p:cNvPicPr>
            <a:picLocks noGrp="1" noChangeAspect="1"/>
          </p:cNvPicPr>
          <p:nvPr>
            <p:ph idx="4294967295"/>
          </p:nvPr>
        </p:nvPicPr>
        <p:blipFill>
          <a:blip r:embed="rId2"/>
          <a:stretch>
            <a:fillRect/>
          </a:stretch>
        </p:blipFill>
        <p:spPr>
          <a:xfrm>
            <a:off x="1472682" y="1383649"/>
            <a:ext cx="8873412" cy="5234474"/>
          </a:xfrm>
        </p:spPr>
      </p:pic>
      <p:sp>
        <p:nvSpPr>
          <p:cNvPr id="7" name="TextBox 6">
            <a:extLst>
              <a:ext uri="{FF2B5EF4-FFF2-40B4-BE49-F238E27FC236}">
                <a16:creationId xmlns:a16="http://schemas.microsoft.com/office/drawing/2014/main" id="{0EC3828A-C170-9309-D1CE-6C966D98C2B8}"/>
              </a:ext>
            </a:extLst>
          </p:cNvPr>
          <p:cNvSpPr txBox="1"/>
          <p:nvPr/>
        </p:nvSpPr>
        <p:spPr>
          <a:xfrm>
            <a:off x="923730" y="706407"/>
            <a:ext cx="7830716" cy="461665"/>
          </a:xfrm>
          <a:prstGeom prst="rect">
            <a:avLst/>
          </a:prstGeom>
          <a:noFill/>
        </p:spPr>
        <p:txBody>
          <a:bodyPr wrap="square">
            <a:spAutoFit/>
          </a:bodyPr>
          <a:lstStyle/>
          <a:p>
            <a:pPr marL="285750" indent="-285750">
              <a:buFont typeface="Wingdings" panose="05000000000000000000" pitchFamily="2" charset="2"/>
              <a:buChar char="§"/>
            </a:pPr>
            <a:r>
              <a:rPr lang="en-US" sz="2400" b="1" i="1" u="sng" dirty="0">
                <a:solidFill>
                  <a:srgbClr val="C00000"/>
                </a:solidFill>
                <a:latin typeface="Bahnschrift" panose="020B0502040204020203" pitchFamily="34" charset="0"/>
              </a:rPr>
              <a:t>ONE LEVEL DFD</a:t>
            </a:r>
            <a:endParaRPr lang="en-US" sz="2400" dirty="0"/>
          </a:p>
        </p:txBody>
      </p:sp>
    </p:spTree>
    <p:extLst>
      <p:ext uri="{BB962C8B-B14F-4D97-AF65-F5344CB8AC3E}">
        <p14:creationId xmlns:p14="http://schemas.microsoft.com/office/powerpoint/2010/main" val="36277590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B16F0-B3AD-3AE5-8FA8-04B6850F28AE}"/>
              </a:ext>
            </a:extLst>
          </p:cNvPr>
          <p:cNvSpPr>
            <a:spLocks noGrp="1"/>
          </p:cNvSpPr>
          <p:nvPr>
            <p:ph type="title"/>
          </p:nvPr>
        </p:nvSpPr>
        <p:spPr/>
        <p:txBody>
          <a:bodyPr/>
          <a:lstStyle/>
          <a:p>
            <a:r>
              <a:rPr lang="en-US" b="1" u="sng" dirty="0">
                <a:latin typeface="Algerian" panose="04020705040A02060702" pitchFamily="82" charset="0"/>
              </a:rPr>
              <a:t>COMPLETE STRUCTURE </a:t>
            </a:r>
          </a:p>
        </p:txBody>
      </p:sp>
      <p:sp>
        <p:nvSpPr>
          <p:cNvPr id="3" name="Content Placeholder 2">
            <a:extLst>
              <a:ext uri="{FF2B5EF4-FFF2-40B4-BE49-F238E27FC236}">
                <a16:creationId xmlns:a16="http://schemas.microsoft.com/office/drawing/2014/main" id="{7CEDD8B7-D9D5-DD72-0FC4-2228245997AB}"/>
              </a:ext>
            </a:extLst>
          </p:cNvPr>
          <p:cNvSpPr>
            <a:spLocks noGrp="1"/>
          </p:cNvSpPr>
          <p:nvPr>
            <p:ph idx="1"/>
          </p:nvPr>
        </p:nvSpPr>
        <p:spPr/>
        <p:txBody>
          <a:bodyPr/>
          <a:lstStyle/>
          <a:p>
            <a:pPr marL="0" indent="0">
              <a:buNone/>
            </a:pPr>
            <a:r>
              <a:rPr lang="en-US" dirty="0">
                <a:latin typeface="Arial Black" panose="020B0A04020102020204" pitchFamily="34" charset="0"/>
              </a:rPr>
              <a:t>PROCESS LOGICAL DIAGRAM</a:t>
            </a:r>
          </a:p>
        </p:txBody>
      </p:sp>
      <p:pic>
        <p:nvPicPr>
          <p:cNvPr id="5" name="Picture 4">
            <a:extLst>
              <a:ext uri="{FF2B5EF4-FFF2-40B4-BE49-F238E27FC236}">
                <a16:creationId xmlns:a16="http://schemas.microsoft.com/office/drawing/2014/main" id="{BEBF89C2-6C62-8A05-1469-20CBFE6C0B7B}"/>
              </a:ext>
            </a:extLst>
          </p:cNvPr>
          <p:cNvPicPr>
            <a:picLocks noChangeAspect="1"/>
          </p:cNvPicPr>
          <p:nvPr/>
        </p:nvPicPr>
        <p:blipFill>
          <a:blip r:embed="rId2"/>
          <a:stretch>
            <a:fillRect/>
          </a:stretch>
        </p:blipFill>
        <p:spPr>
          <a:xfrm>
            <a:off x="1154954" y="2948473"/>
            <a:ext cx="9673967" cy="3416300"/>
          </a:xfrm>
          <a:prstGeom prst="rect">
            <a:avLst/>
          </a:prstGeom>
        </p:spPr>
      </p:pic>
    </p:spTree>
    <p:extLst>
      <p:ext uri="{BB962C8B-B14F-4D97-AF65-F5344CB8AC3E}">
        <p14:creationId xmlns:p14="http://schemas.microsoft.com/office/powerpoint/2010/main" val="4040687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19C79-4F5E-356D-6059-ABDA9FAF89FE}"/>
              </a:ext>
            </a:extLst>
          </p:cNvPr>
          <p:cNvSpPr>
            <a:spLocks noGrp="1"/>
          </p:cNvSpPr>
          <p:nvPr>
            <p:ph type="title"/>
          </p:nvPr>
        </p:nvSpPr>
        <p:spPr>
          <a:xfrm>
            <a:off x="2686050" y="973668"/>
            <a:ext cx="7230317" cy="706964"/>
          </a:xfrm>
        </p:spPr>
        <p:txBody>
          <a:bodyPr/>
          <a:lstStyle/>
          <a:p>
            <a:r>
              <a:rPr lang="en-US" sz="5400" u="sng" dirty="0">
                <a:latin typeface="Algerian" panose="04020705040A02060702" pitchFamily="82" charset="0"/>
              </a:rPr>
              <a:t>PLATFORM USED</a:t>
            </a:r>
          </a:p>
        </p:txBody>
      </p:sp>
      <p:sp>
        <p:nvSpPr>
          <p:cNvPr id="3" name="Content Placeholder 2">
            <a:extLst>
              <a:ext uri="{FF2B5EF4-FFF2-40B4-BE49-F238E27FC236}">
                <a16:creationId xmlns:a16="http://schemas.microsoft.com/office/drawing/2014/main" id="{EE88D534-D005-3E0F-E0B8-CAF664C7AF6F}"/>
              </a:ext>
            </a:extLst>
          </p:cNvPr>
          <p:cNvSpPr>
            <a:spLocks noGrp="1"/>
          </p:cNvSpPr>
          <p:nvPr>
            <p:ph idx="1"/>
          </p:nvPr>
        </p:nvSpPr>
        <p:spPr>
          <a:xfrm>
            <a:off x="1154954" y="2603500"/>
            <a:ext cx="10294096" cy="4254500"/>
          </a:xfrm>
        </p:spPr>
        <p:txBody>
          <a:bodyPr>
            <a:normAutofit/>
          </a:bodyPr>
          <a:lstStyle/>
          <a:p>
            <a:pPr marL="0" indent="0">
              <a:buNone/>
            </a:pPr>
            <a:r>
              <a:rPr lang="en-US" sz="2000" b="1" i="1" u="sng" dirty="0"/>
              <a:t>Software Requirements:</a:t>
            </a:r>
          </a:p>
          <a:p>
            <a:pPr>
              <a:buFont typeface="Arial" panose="020B0604020202020204" pitchFamily="34" charset="0"/>
              <a:buChar char="•"/>
            </a:pPr>
            <a:r>
              <a:rPr lang="en-US" sz="1900" b="1" dirty="0">
                <a:solidFill>
                  <a:schemeClr val="tx2">
                    <a:lumMod val="75000"/>
                  </a:schemeClr>
                </a:solidFill>
                <a:latin typeface="Candara" panose="020E0502030303020204" pitchFamily="34" charset="0"/>
              </a:rPr>
              <a:t>Operating System: Windows</a:t>
            </a:r>
          </a:p>
          <a:p>
            <a:pPr>
              <a:buFont typeface="Arial" panose="020B0604020202020204" pitchFamily="34" charset="0"/>
              <a:buChar char="•"/>
            </a:pPr>
            <a:r>
              <a:rPr lang="en-US" sz="1900" b="1" dirty="0">
                <a:solidFill>
                  <a:schemeClr val="tx2">
                    <a:lumMod val="75000"/>
                  </a:schemeClr>
                </a:solidFill>
                <a:latin typeface="Candara" panose="020E0502030303020204" pitchFamily="34" charset="0"/>
              </a:rPr>
              <a:t>Programming Language: Java </a:t>
            </a:r>
          </a:p>
          <a:p>
            <a:pPr>
              <a:buFont typeface="Arial" panose="020B0604020202020204" pitchFamily="34" charset="0"/>
              <a:buChar char="•"/>
            </a:pPr>
            <a:r>
              <a:rPr lang="en-US" sz="1900" b="1" dirty="0">
                <a:solidFill>
                  <a:schemeClr val="tx2">
                    <a:lumMod val="75000"/>
                  </a:schemeClr>
                </a:solidFill>
                <a:latin typeface="Candara" panose="020E0502030303020204" pitchFamily="34" charset="0"/>
              </a:rPr>
              <a:t>Tools: Maven Database: MySQL 8+IDE: IntelliJ / Eclipse </a:t>
            </a:r>
          </a:p>
          <a:p>
            <a:pPr>
              <a:buFont typeface="Arial" panose="020B0604020202020204" pitchFamily="34" charset="0"/>
              <a:buChar char="•"/>
            </a:pPr>
            <a:r>
              <a:rPr lang="en-US" sz="1900" b="1" dirty="0">
                <a:solidFill>
                  <a:schemeClr val="tx2">
                    <a:lumMod val="75000"/>
                  </a:schemeClr>
                </a:solidFill>
                <a:latin typeface="Candara" panose="020E0502030303020204" pitchFamily="34" charset="0"/>
              </a:rPr>
              <a:t> Driver :(MySQL Connector-J)</a:t>
            </a:r>
          </a:p>
          <a:p>
            <a:pPr>
              <a:buFont typeface="Arial" panose="020B0604020202020204" pitchFamily="34" charset="0"/>
              <a:buChar char="•"/>
            </a:pPr>
            <a:r>
              <a:rPr lang="en-US" sz="1900" b="1" dirty="0">
                <a:solidFill>
                  <a:schemeClr val="tx2">
                    <a:lumMod val="75000"/>
                  </a:schemeClr>
                </a:solidFill>
                <a:latin typeface="Candara" panose="020E0502030303020204" pitchFamily="34" charset="0"/>
              </a:rPr>
              <a:t>Libraries :JDBC</a:t>
            </a:r>
          </a:p>
          <a:p>
            <a:pPr marL="0" indent="0">
              <a:buNone/>
            </a:pPr>
            <a:r>
              <a:rPr lang="en-US" sz="2000" b="1" i="1" u="sng" dirty="0"/>
              <a:t>Hardware Requirements:</a:t>
            </a:r>
          </a:p>
          <a:p>
            <a:pPr>
              <a:buFont typeface="Arial" panose="020B0604020202020204" pitchFamily="34" charset="0"/>
              <a:buChar char="•"/>
            </a:pPr>
            <a:r>
              <a:rPr lang="en-US" b="1" dirty="0">
                <a:solidFill>
                  <a:schemeClr val="tx2">
                    <a:lumMod val="75000"/>
                  </a:schemeClr>
                </a:solidFill>
              </a:rPr>
              <a:t>Processor: Intel i5</a:t>
            </a:r>
          </a:p>
          <a:p>
            <a:pPr>
              <a:buFont typeface="Arial" panose="020B0604020202020204" pitchFamily="34" charset="0"/>
              <a:buChar char="•"/>
            </a:pPr>
            <a:r>
              <a:rPr lang="en-US" b="1" dirty="0">
                <a:solidFill>
                  <a:schemeClr val="tx2">
                    <a:lumMod val="75000"/>
                  </a:schemeClr>
                </a:solidFill>
              </a:rPr>
              <a:t>RAM: 16 GB </a:t>
            </a:r>
          </a:p>
          <a:p>
            <a:pPr>
              <a:buFont typeface="Arial" panose="020B0604020202020204" pitchFamily="34" charset="0"/>
              <a:buChar char="•"/>
            </a:pPr>
            <a:r>
              <a:rPr lang="en-US" b="1" dirty="0">
                <a:solidFill>
                  <a:schemeClr val="tx2">
                    <a:lumMod val="75000"/>
                  </a:schemeClr>
                </a:solidFill>
              </a:rPr>
              <a:t>Hard Disk: 364 MB free space</a:t>
            </a:r>
            <a:endParaRPr lang="en-US" dirty="0">
              <a:solidFill>
                <a:schemeClr val="tx2">
                  <a:lumMod val="75000"/>
                </a:schemeClr>
              </a:solidFill>
            </a:endParaRPr>
          </a:p>
        </p:txBody>
      </p:sp>
    </p:spTree>
    <p:extLst>
      <p:ext uri="{BB962C8B-B14F-4D97-AF65-F5344CB8AC3E}">
        <p14:creationId xmlns:p14="http://schemas.microsoft.com/office/powerpoint/2010/main" val="20822018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D5346-AF93-7F5C-5F54-4DC9FC069B2D}"/>
              </a:ext>
            </a:extLst>
          </p:cNvPr>
          <p:cNvSpPr>
            <a:spLocks noGrp="1"/>
          </p:cNvSpPr>
          <p:nvPr>
            <p:ph type="title"/>
          </p:nvPr>
        </p:nvSpPr>
        <p:spPr>
          <a:xfrm>
            <a:off x="2857500" y="1068918"/>
            <a:ext cx="7525592" cy="706964"/>
          </a:xfrm>
        </p:spPr>
        <p:txBody>
          <a:bodyPr/>
          <a:lstStyle/>
          <a:p>
            <a:r>
              <a:rPr lang="en-US" sz="5400" u="sng" dirty="0">
                <a:latin typeface="Algerian" panose="04020705040A02060702" pitchFamily="82" charset="0"/>
              </a:rPr>
              <a:t>FUTURE SCOPE</a:t>
            </a:r>
          </a:p>
        </p:txBody>
      </p:sp>
      <p:sp>
        <p:nvSpPr>
          <p:cNvPr id="3" name="Content Placeholder 2">
            <a:extLst>
              <a:ext uri="{FF2B5EF4-FFF2-40B4-BE49-F238E27FC236}">
                <a16:creationId xmlns:a16="http://schemas.microsoft.com/office/drawing/2014/main" id="{9A9B39EF-E81B-F21A-6C1C-AF99B851386D}"/>
              </a:ext>
            </a:extLst>
          </p:cNvPr>
          <p:cNvSpPr>
            <a:spLocks noGrp="1"/>
          </p:cNvSpPr>
          <p:nvPr>
            <p:ph idx="1"/>
          </p:nvPr>
        </p:nvSpPr>
        <p:spPr/>
        <p:txBody>
          <a:bodyPr>
            <a:noAutofit/>
          </a:bodyPr>
          <a:lstStyle/>
          <a:p>
            <a:pPr>
              <a:buFont typeface="Wingdings" panose="05000000000000000000" pitchFamily="2" charset="2"/>
              <a:buChar char="v"/>
            </a:pPr>
            <a:r>
              <a:rPr lang="en-US" sz="2000" dirty="0">
                <a:solidFill>
                  <a:srgbClr val="C00000"/>
                </a:solidFill>
                <a:latin typeface="Franklin Gothic Demi Cond" panose="020B0706030402020204" pitchFamily="34" charset="0"/>
              </a:rPr>
              <a:t>Add online ticket booking through web or mobile app.</a:t>
            </a:r>
          </a:p>
          <a:p>
            <a:pPr>
              <a:buFont typeface="Wingdings" panose="05000000000000000000" pitchFamily="2" charset="2"/>
              <a:buChar char="v"/>
            </a:pPr>
            <a:r>
              <a:rPr lang="en-US" sz="2000" dirty="0">
                <a:solidFill>
                  <a:srgbClr val="C00000"/>
                </a:solidFill>
                <a:latin typeface="Franklin Gothic Demi Cond" panose="020B0706030402020204" pitchFamily="34" charset="0"/>
              </a:rPr>
              <a:t>Integrate secure payment gateways (UPI, cards, net banking).</a:t>
            </a:r>
          </a:p>
          <a:p>
            <a:pPr>
              <a:buFont typeface="Wingdings" panose="05000000000000000000" pitchFamily="2" charset="2"/>
              <a:buChar char="v"/>
            </a:pPr>
            <a:r>
              <a:rPr lang="en-US" sz="2000" dirty="0">
                <a:solidFill>
                  <a:srgbClr val="C00000"/>
                </a:solidFill>
                <a:latin typeface="Franklin Gothic Demi Cond" panose="020B0706030402020204" pitchFamily="34" charset="0"/>
              </a:rPr>
              <a:t>Enable real-time flight status and tracking.</a:t>
            </a:r>
          </a:p>
          <a:p>
            <a:pPr>
              <a:buFont typeface="Wingdings" panose="05000000000000000000" pitchFamily="2" charset="2"/>
              <a:buChar char="v"/>
            </a:pPr>
            <a:r>
              <a:rPr lang="en-US" sz="2000" dirty="0">
                <a:solidFill>
                  <a:srgbClr val="C00000"/>
                </a:solidFill>
                <a:latin typeface="Franklin Gothic Demi Cond" panose="020B0706030402020204" pitchFamily="34" charset="0"/>
              </a:rPr>
              <a:t>Provide mobile check-in and digital boarding passes.</a:t>
            </a:r>
          </a:p>
          <a:p>
            <a:pPr>
              <a:buFont typeface="Wingdings" panose="05000000000000000000" pitchFamily="2" charset="2"/>
              <a:buChar char="v"/>
            </a:pPr>
            <a:r>
              <a:rPr lang="en-US" sz="2000" dirty="0">
                <a:solidFill>
                  <a:srgbClr val="C00000"/>
                </a:solidFill>
                <a:latin typeface="Franklin Gothic Demi Cond" panose="020B0706030402020204" pitchFamily="34" charset="0"/>
              </a:rPr>
              <a:t>Include seat selection with a graphical seat map.</a:t>
            </a:r>
          </a:p>
          <a:p>
            <a:pPr>
              <a:buFont typeface="Wingdings" panose="05000000000000000000" pitchFamily="2" charset="2"/>
              <a:buChar char="v"/>
            </a:pPr>
            <a:r>
              <a:rPr lang="en-US" sz="2000" dirty="0">
                <a:solidFill>
                  <a:srgbClr val="C00000"/>
                </a:solidFill>
                <a:latin typeface="Franklin Gothic Demi Cond" panose="020B0706030402020204" pitchFamily="34" charset="0"/>
              </a:rPr>
              <a:t>Implement AI-based dynamic ticket pricing.</a:t>
            </a:r>
          </a:p>
          <a:p>
            <a:pPr>
              <a:buFont typeface="Wingdings" panose="05000000000000000000" pitchFamily="2" charset="2"/>
              <a:buChar char="v"/>
            </a:pPr>
            <a:r>
              <a:rPr lang="en-US" sz="2000" dirty="0">
                <a:solidFill>
                  <a:srgbClr val="C00000"/>
                </a:solidFill>
                <a:latin typeface="Franklin Gothic Demi Cond" panose="020B0706030402020204" pitchFamily="34" charset="0"/>
              </a:rPr>
              <a:t>Add detailed analytics and reporting tools.</a:t>
            </a:r>
          </a:p>
          <a:p>
            <a:pPr>
              <a:buFont typeface="Wingdings" panose="05000000000000000000" pitchFamily="2" charset="2"/>
              <a:buChar char="v"/>
            </a:pPr>
            <a:r>
              <a:rPr lang="en-US" sz="2000" dirty="0">
                <a:solidFill>
                  <a:srgbClr val="C00000"/>
                </a:solidFill>
                <a:latin typeface="Franklin Gothic Demi Cond" panose="020B0706030402020204" pitchFamily="34" charset="0"/>
              </a:rPr>
              <a:t>Deploy system on cloud for scalability and remote access</a:t>
            </a:r>
          </a:p>
        </p:txBody>
      </p:sp>
    </p:spTree>
    <p:extLst>
      <p:ext uri="{BB962C8B-B14F-4D97-AF65-F5344CB8AC3E}">
        <p14:creationId xmlns:p14="http://schemas.microsoft.com/office/powerpoint/2010/main" val="8791194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8B0C8-E45A-81D2-9D95-123968C6C17D}"/>
              </a:ext>
            </a:extLst>
          </p:cNvPr>
          <p:cNvSpPr>
            <a:spLocks noGrp="1"/>
          </p:cNvSpPr>
          <p:nvPr>
            <p:ph type="title"/>
          </p:nvPr>
        </p:nvSpPr>
        <p:spPr>
          <a:xfrm>
            <a:off x="3524250" y="973668"/>
            <a:ext cx="6392117" cy="706964"/>
          </a:xfrm>
        </p:spPr>
        <p:txBody>
          <a:bodyPr/>
          <a:lstStyle/>
          <a:p>
            <a:r>
              <a:rPr lang="en-US" sz="4800" u="sng" dirty="0">
                <a:latin typeface="Algerian" panose="04020705040A02060702" pitchFamily="82" charset="0"/>
              </a:rPr>
              <a:t>BIBLIOGRAPHY</a:t>
            </a:r>
          </a:p>
        </p:txBody>
      </p:sp>
      <p:sp>
        <p:nvSpPr>
          <p:cNvPr id="10" name="TextBox 9">
            <a:extLst>
              <a:ext uri="{FF2B5EF4-FFF2-40B4-BE49-F238E27FC236}">
                <a16:creationId xmlns:a16="http://schemas.microsoft.com/office/drawing/2014/main" id="{56D7A6E6-0C07-B9C9-0460-F86A46AF0473}"/>
              </a:ext>
            </a:extLst>
          </p:cNvPr>
          <p:cNvSpPr txBox="1"/>
          <p:nvPr/>
        </p:nvSpPr>
        <p:spPr>
          <a:xfrm>
            <a:off x="215947" y="2689295"/>
            <a:ext cx="11404553" cy="3416320"/>
          </a:xfrm>
          <a:prstGeom prst="rect">
            <a:avLst/>
          </a:prstGeom>
          <a:noFill/>
        </p:spPr>
        <p:txBody>
          <a:bodyPr wrap="square">
            <a:spAutoFit/>
          </a:bodyPr>
          <a:lstStyle/>
          <a:p>
            <a:pPr marL="285750" indent="-285750">
              <a:buFont typeface="Wingdings" panose="05000000000000000000" pitchFamily="2" charset="2"/>
              <a:buChar char="§"/>
            </a:pPr>
            <a:r>
              <a:rPr lang="en-US" sz="2400" dirty="0">
                <a:solidFill>
                  <a:srgbClr val="1C3764"/>
                </a:solidFill>
                <a:latin typeface="Franklin Gothic Book" panose="020B0503020102020204" pitchFamily="34" charset="0"/>
              </a:rPr>
              <a:t>Korth, Silberschatz &amp; Sudarshan, Database System Concepts, McGraw-Hill Education.</a:t>
            </a:r>
          </a:p>
          <a:p>
            <a:pPr marL="285750" indent="-285750">
              <a:buFont typeface="Wingdings" panose="05000000000000000000" pitchFamily="2" charset="2"/>
              <a:buChar char="§"/>
            </a:pPr>
            <a:r>
              <a:rPr lang="en-US" sz="2400" dirty="0">
                <a:solidFill>
                  <a:srgbClr val="1C3764"/>
                </a:solidFill>
                <a:latin typeface="Franklin Gothic Book" panose="020B0503020102020204" pitchFamily="34" charset="0"/>
              </a:rPr>
              <a:t>Oracle &amp; MySQL Official Documentation – JDBC Connectivity, SQL Queries, and Database Design.</a:t>
            </a:r>
          </a:p>
          <a:p>
            <a:pPr marL="285750" indent="-285750">
              <a:buFont typeface="Wingdings" panose="05000000000000000000" pitchFamily="2" charset="2"/>
              <a:buChar char="§"/>
            </a:pPr>
            <a:r>
              <a:rPr lang="en-US" sz="2400" dirty="0">
                <a:solidFill>
                  <a:srgbClr val="1C3764"/>
                </a:solidFill>
                <a:latin typeface="Franklin Gothic Book" panose="020B0503020102020204" pitchFamily="34" charset="0"/>
              </a:rPr>
              <a:t>Tutorials Point – Articles on Java Programming, JDBC, and Database Connectivity.</a:t>
            </a:r>
          </a:p>
          <a:p>
            <a:pPr marL="285750" indent="-285750">
              <a:buFont typeface="Wingdings" panose="05000000000000000000" pitchFamily="2" charset="2"/>
              <a:buChar char="§"/>
            </a:pPr>
            <a:r>
              <a:rPr lang="en-US" sz="2400" dirty="0">
                <a:solidFill>
                  <a:srgbClr val="1C3764"/>
                </a:solidFill>
                <a:latin typeface="Franklin Gothic Book" panose="020B0503020102020204" pitchFamily="34" charset="0"/>
              </a:rPr>
              <a:t>Geeks for Geeks – Tutorials on Java OOP Concepts, SQL, ER Diagrams, and JDBC.</a:t>
            </a:r>
          </a:p>
          <a:p>
            <a:pPr marL="285750" indent="-285750">
              <a:buFont typeface="Wingdings" panose="05000000000000000000" pitchFamily="2" charset="2"/>
              <a:buChar char="§"/>
            </a:pPr>
            <a:r>
              <a:rPr lang="en-US" sz="2400" dirty="0">
                <a:solidFill>
                  <a:srgbClr val="1C3764"/>
                </a:solidFill>
                <a:latin typeface="Franklin Gothic Book" panose="020B0503020102020204" pitchFamily="34" charset="0"/>
              </a:rPr>
              <a:t>Research papers and online references related to Airline Reservation Systems and Management Systems</a:t>
            </a:r>
            <a:r>
              <a:rPr lang="en-US" sz="2400" dirty="0"/>
              <a:t>.</a:t>
            </a:r>
          </a:p>
          <a:p>
            <a:pPr marL="285750" indent="-285750">
              <a:buFont typeface="Wingdings" panose="05000000000000000000" pitchFamily="2" charset="2"/>
              <a:buChar char="§"/>
            </a:pPr>
            <a:r>
              <a:rPr lang="en-US" sz="2400" dirty="0">
                <a:solidFill>
                  <a:srgbClr val="1C3764"/>
                </a:solidFill>
                <a:latin typeface="Franklin Gothic Book" panose="020B0503020102020204" pitchFamily="34" charset="0"/>
              </a:rPr>
              <a:t>Herbert Schildt, Java: The Complete Reference, McGraw-Hill Education, 11th Edition.</a:t>
            </a:r>
          </a:p>
        </p:txBody>
      </p:sp>
    </p:spTree>
    <p:extLst>
      <p:ext uri="{BB962C8B-B14F-4D97-AF65-F5344CB8AC3E}">
        <p14:creationId xmlns:p14="http://schemas.microsoft.com/office/powerpoint/2010/main" val="3448885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AE4465-2E17-5191-880B-1FC59ABE2D33}"/>
              </a:ext>
            </a:extLst>
          </p:cNvPr>
          <p:cNvSpPr>
            <a:spLocks noGrp="1"/>
          </p:cNvSpPr>
          <p:nvPr>
            <p:ph idx="4294967295"/>
          </p:nvPr>
        </p:nvSpPr>
        <p:spPr>
          <a:xfrm>
            <a:off x="1595535" y="2127380"/>
            <a:ext cx="8248260" cy="3892420"/>
          </a:xfrm>
        </p:spPr>
        <p:txBody>
          <a:bodyPr>
            <a:normAutofit/>
          </a:bodyPr>
          <a:lstStyle/>
          <a:p>
            <a:pPr marL="0" indent="0">
              <a:buNone/>
            </a:pPr>
            <a:r>
              <a:rPr lang="en-US" sz="9600" dirty="0">
                <a:latin typeface="Cooper Black" panose="0208090404030B020404" pitchFamily="18" charset="0"/>
              </a:rPr>
              <a:t>THANK</a:t>
            </a:r>
          </a:p>
          <a:p>
            <a:pPr marL="0" indent="0">
              <a:buNone/>
            </a:pPr>
            <a:r>
              <a:rPr lang="en-US" sz="9600" dirty="0">
                <a:latin typeface="Cooper Black" panose="0208090404030B020404" pitchFamily="18" charset="0"/>
              </a:rPr>
              <a:t>              YOU!!</a:t>
            </a:r>
          </a:p>
        </p:txBody>
      </p:sp>
    </p:spTree>
    <p:extLst>
      <p:ext uri="{BB962C8B-B14F-4D97-AF65-F5344CB8AC3E}">
        <p14:creationId xmlns:p14="http://schemas.microsoft.com/office/powerpoint/2010/main" val="1305228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2668F1A4-6DBB-4F0B-A679-6EE548363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12751E25-7490-4E9F-B6B6-99147D39E66E}"/>
              </a:ext>
            </a:extLst>
          </p:cNvPr>
          <p:cNvPicPr>
            <a:picLocks noChangeAspect="1"/>
          </p:cNvPicPr>
          <p:nvPr/>
        </p:nvPicPr>
        <p:blipFill rotWithShape="1">
          <a:blip r:embed="rId2">
            <a:alphaModFix amt="55000"/>
          </a:blip>
          <a:srcRect r="-1" b="21257"/>
          <a:stretch/>
        </p:blipFill>
        <p:spPr>
          <a:xfrm>
            <a:off x="595431" y="571500"/>
            <a:ext cx="11243734" cy="5909733"/>
          </a:xfrm>
          <a:prstGeom prst="rect">
            <a:avLst/>
          </a:prstGeom>
          <a:noFill/>
        </p:spPr>
      </p:pic>
      <p:sp>
        <p:nvSpPr>
          <p:cNvPr id="2" name="Title 1">
            <a:extLst>
              <a:ext uri="{FF2B5EF4-FFF2-40B4-BE49-F238E27FC236}">
                <a16:creationId xmlns:a16="http://schemas.microsoft.com/office/drawing/2014/main" id="{235B1457-35E0-409B-98CD-F11D19CA6FA5}"/>
              </a:ext>
            </a:extLst>
          </p:cNvPr>
          <p:cNvSpPr>
            <a:spLocks noGrp="1"/>
          </p:cNvSpPr>
          <p:nvPr>
            <p:ph type="ctrTitle"/>
          </p:nvPr>
        </p:nvSpPr>
        <p:spPr>
          <a:xfrm>
            <a:off x="1959430" y="951722"/>
            <a:ext cx="8022770" cy="4609323"/>
          </a:xfrm>
        </p:spPr>
        <p:txBody>
          <a:bodyPr>
            <a:normAutofit/>
          </a:bodyPr>
          <a:lstStyle/>
          <a:p>
            <a:r>
              <a:rPr lang="en-US" b="1" dirty="0">
                <a:solidFill>
                  <a:srgbClr val="FFFFFF"/>
                </a:solidFill>
                <a:latin typeface="Berlin Sans FB Demi" panose="020E0802020502020306" pitchFamily="34" charset="0"/>
              </a:rPr>
              <a:t>   </a:t>
            </a:r>
            <a:r>
              <a:rPr lang="en-US" u="sng" dirty="0">
                <a:solidFill>
                  <a:srgbClr val="FFFFFF"/>
                </a:solidFill>
                <a:latin typeface="Berlin Sans FB Demi" panose="020E0802020502020306" pitchFamily="34" charset="0"/>
              </a:rPr>
              <a:t>TITLE OF THE PROJECT</a:t>
            </a:r>
            <a:br>
              <a:rPr lang="en-US" u="sng" dirty="0">
                <a:solidFill>
                  <a:srgbClr val="FFFFFF"/>
                </a:solidFill>
                <a:latin typeface="Berlin Sans FB Demi" panose="020E0802020502020306" pitchFamily="34" charset="0"/>
              </a:rPr>
            </a:br>
            <a:br>
              <a:rPr lang="en-US" b="1" i="1" dirty="0">
                <a:solidFill>
                  <a:srgbClr val="FFFFFF"/>
                </a:solidFill>
                <a:latin typeface="Algerian" panose="04020705040A02060702" pitchFamily="82" charset="0"/>
              </a:rPr>
            </a:br>
            <a:r>
              <a:rPr lang="en-US" b="1" i="1" dirty="0">
                <a:solidFill>
                  <a:srgbClr val="FFFFFF"/>
                </a:solidFill>
                <a:latin typeface="Algerian" panose="04020705040A02060702" pitchFamily="82" charset="0"/>
              </a:rPr>
              <a:t>          AIRLINE </a:t>
            </a:r>
            <a:br>
              <a:rPr lang="en-US" b="1" i="1" dirty="0">
                <a:solidFill>
                  <a:srgbClr val="FFFFFF"/>
                </a:solidFill>
                <a:latin typeface="Algerian" panose="04020705040A02060702" pitchFamily="82" charset="0"/>
              </a:rPr>
            </a:br>
            <a:r>
              <a:rPr lang="en-US" b="1" i="1" dirty="0">
                <a:solidFill>
                  <a:srgbClr val="FFFFFF"/>
                </a:solidFill>
                <a:latin typeface="Algerian" panose="04020705040A02060702" pitchFamily="82" charset="0"/>
              </a:rPr>
              <a:t>     MANAGEMENT </a:t>
            </a:r>
            <a:br>
              <a:rPr lang="en-US" b="1" i="1" dirty="0">
                <a:solidFill>
                  <a:srgbClr val="FFFFFF"/>
                </a:solidFill>
                <a:latin typeface="Algerian" panose="04020705040A02060702" pitchFamily="82" charset="0"/>
              </a:rPr>
            </a:br>
            <a:r>
              <a:rPr lang="en-US" b="1" i="1" dirty="0">
                <a:solidFill>
                  <a:srgbClr val="FFFFFF"/>
                </a:solidFill>
                <a:latin typeface="Algerian" panose="04020705040A02060702" pitchFamily="82" charset="0"/>
              </a:rPr>
              <a:t>         SYSTEM </a:t>
            </a:r>
          </a:p>
        </p:txBody>
      </p:sp>
      <p:sp>
        <p:nvSpPr>
          <p:cNvPr id="52" name="Rectangle 51">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6583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3869324-A804-B84F-470C-A71DB1EEA32F}"/>
              </a:ext>
            </a:extLst>
          </p:cNvPr>
          <p:cNvSpPr>
            <a:spLocks noGrp="1"/>
          </p:cNvSpPr>
          <p:nvPr>
            <p:ph type="title"/>
          </p:nvPr>
        </p:nvSpPr>
        <p:spPr>
          <a:xfrm>
            <a:off x="1586204" y="2677645"/>
            <a:ext cx="3919775" cy="2283824"/>
          </a:xfrm>
        </p:spPr>
        <p:txBody>
          <a:bodyPr/>
          <a:lstStyle/>
          <a:p>
            <a:r>
              <a:rPr lang="en-US" b="1" u="sng" dirty="0">
                <a:latin typeface="Algerian" panose="04020705040A02060702" pitchFamily="82" charset="0"/>
              </a:rPr>
              <a:t>introduction</a:t>
            </a:r>
          </a:p>
        </p:txBody>
      </p:sp>
      <p:sp>
        <p:nvSpPr>
          <p:cNvPr id="4" name="Content Placeholder 3">
            <a:extLst>
              <a:ext uri="{FF2B5EF4-FFF2-40B4-BE49-F238E27FC236}">
                <a16:creationId xmlns:a16="http://schemas.microsoft.com/office/drawing/2014/main" id="{17EBBD3F-6B86-54BE-B494-F273F177C33D}"/>
              </a:ext>
            </a:extLst>
          </p:cNvPr>
          <p:cNvSpPr>
            <a:spLocks noGrp="1"/>
          </p:cNvSpPr>
          <p:nvPr>
            <p:ph type="body" idx="1"/>
          </p:nvPr>
        </p:nvSpPr>
        <p:spPr>
          <a:xfrm>
            <a:off x="6568751" y="1343609"/>
            <a:ext cx="5318449" cy="5150498"/>
          </a:xfrm>
        </p:spPr>
        <p:txBody>
          <a:bodyPr>
            <a:normAutofit/>
          </a:bodyPr>
          <a:lstStyle/>
          <a:p>
            <a:pPr marL="0" indent="0">
              <a:buNone/>
            </a:pPr>
            <a:r>
              <a:rPr lang="en-US" sz="1400" i="1" dirty="0">
                <a:solidFill>
                  <a:schemeClr val="tx2">
                    <a:lumMod val="75000"/>
                  </a:schemeClr>
                </a:solidFill>
                <a:latin typeface="Aptos Narrow" panose="020B0004020202020204" pitchFamily="34" charset="0"/>
              </a:rPr>
              <a:t>The Airline Management System is a software application designed to simplify and automate the operations of an airline. In the modern aviation industry, managing flight schedules, passenger information, bookings, staff, and payments manually is time-consuming and prone to errors. To overcome these challenges, this project provides a digital solution that ensures accuracy, efficiency, and smooth functioning of airline activities.</a:t>
            </a:r>
          </a:p>
          <a:p>
            <a:pPr marL="0" indent="0">
              <a:buNone/>
            </a:pPr>
            <a:r>
              <a:rPr lang="en-US" sz="1400" i="1" dirty="0">
                <a:solidFill>
                  <a:schemeClr val="tx2">
                    <a:lumMod val="75000"/>
                  </a:schemeClr>
                </a:solidFill>
                <a:latin typeface="Aptos Narrow" panose="020B0004020202020204" pitchFamily="34" charset="0"/>
              </a:rPr>
              <a:t>This system allows administrators to manage flights, airplanes, and staff, while passengers can easily search for flights, book tickets, and view their booking details. The system also supports essential features such as ticket cancellation, seat availability checking, and secure data storage. By using Java for application development and MySQL as the backend database, the project ensures reliability, scalability, and robust performance.</a:t>
            </a:r>
          </a:p>
          <a:p>
            <a:r>
              <a:rPr lang="en-US" sz="1400" i="1" dirty="0">
                <a:solidFill>
                  <a:schemeClr val="tx2">
                    <a:lumMod val="75000"/>
                  </a:schemeClr>
                </a:solidFill>
                <a:latin typeface="Aptos Narrow" panose="020B0004020202020204" pitchFamily="34" charset="0"/>
              </a:rPr>
              <a:t>Overall, the Airline Management System helps streamline airline operations, reduces paperwork, improves customer experience, and maintains all airline-related records in an organized manner. It is a practical and efficient solution for real-world airline management needs.</a:t>
            </a:r>
          </a:p>
          <a:p>
            <a:pPr marL="0" indent="0">
              <a:buNone/>
            </a:pPr>
            <a:endParaRPr lang="en-US" sz="1600" i="1" dirty="0">
              <a:solidFill>
                <a:schemeClr val="tx2">
                  <a:lumMod val="75000"/>
                </a:schemeClr>
              </a:solidFill>
              <a:latin typeface="Aptos Narrow" panose="020B0004020202020204" pitchFamily="34" charset="0"/>
            </a:endParaRPr>
          </a:p>
          <a:p>
            <a:endParaRPr lang="en-US" sz="1600" i="1" dirty="0">
              <a:latin typeface="Aptos Narrow" panose="020B0004020202020204" pitchFamily="34" charset="0"/>
            </a:endParaRPr>
          </a:p>
        </p:txBody>
      </p:sp>
      <p:pic>
        <p:nvPicPr>
          <p:cNvPr id="9" name="Picture 8">
            <a:extLst>
              <a:ext uri="{FF2B5EF4-FFF2-40B4-BE49-F238E27FC236}">
                <a16:creationId xmlns:a16="http://schemas.microsoft.com/office/drawing/2014/main" id="{352F8AE0-B4B9-ACDF-9FCF-FCFA126E97E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770484" y="1504367"/>
            <a:ext cx="3044627" cy="1714694"/>
          </a:xfrm>
          <a:prstGeom prst="rect">
            <a:avLst/>
          </a:prstGeom>
        </p:spPr>
      </p:pic>
    </p:spTree>
    <p:extLst>
      <p:ext uri="{BB962C8B-B14F-4D97-AF65-F5344CB8AC3E}">
        <p14:creationId xmlns:p14="http://schemas.microsoft.com/office/powerpoint/2010/main" val="2209810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5F65F-DDB4-D911-3DF6-C0E7A9195E59}"/>
              </a:ext>
            </a:extLst>
          </p:cNvPr>
          <p:cNvSpPr>
            <a:spLocks noGrp="1"/>
          </p:cNvSpPr>
          <p:nvPr>
            <p:ph type="title"/>
          </p:nvPr>
        </p:nvSpPr>
        <p:spPr>
          <a:xfrm>
            <a:off x="2957804" y="1063417"/>
            <a:ext cx="7022810" cy="1372986"/>
          </a:xfrm>
        </p:spPr>
        <p:txBody>
          <a:bodyPr/>
          <a:lstStyle/>
          <a:p>
            <a:r>
              <a:rPr lang="en-US" b="1" u="sng" dirty="0">
                <a:latin typeface="Algerian" panose="04020705040A02060702" pitchFamily="82" charset="0"/>
              </a:rPr>
              <a:t>PROBLEM STATEMENT</a:t>
            </a:r>
          </a:p>
        </p:txBody>
      </p:sp>
      <p:sp>
        <p:nvSpPr>
          <p:cNvPr id="5" name="Text Placeholder 4">
            <a:extLst>
              <a:ext uri="{FF2B5EF4-FFF2-40B4-BE49-F238E27FC236}">
                <a16:creationId xmlns:a16="http://schemas.microsoft.com/office/drawing/2014/main" id="{6DF3D753-FD04-A586-DDF4-7F237B3A401D}"/>
              </a:ext>
            </a:extLst>
          </p:cNvPr>
          <p:cNvSpPr>
            <a:spLocks noGrp="1"/>
          </p:cNvSpPr>
          <p:nvPr>
            <p:ph type="body" sz="half" idx="2"/>
          </p:nvPr>
        </p:nvSpPr>
        <p:spPr>
          <a:xfrm>
            <a:off x="1791478" y="3640051"/>
            <a:ext cx="8798767" cy="2476500"/>
          </a:xfrm>
        </p:spPr>
        <p:txBody>
          <a:bodyPr/>
          <a:lstStyle/>
          <a:p>
            <a:r>
              <a:rPr lang="en-US" sz="2400" b="1" i="1" dirty="0">
                <a:solidFill>
                  <a:srgbClr val="FF0000"/>
                </a:solidFill>
                <a:latin typeface="Bahnschrift Condensed" panose="020B0502040204020203" pitchFamily="34" charset="0"/>
              </a:rPr>
              <a:t>What are today’s Problem Statement ?</a:t>
            </a:r>
          </a:p>
          <a:p>
            <a:r>
              <a:rPr lang="en-US" sz="2400" i="1" dirty="0">
                <a:solidFill>
                  <a:srgbClr val="6C2714"/>
                </a:solidFill>
                <a:latin typeface="Book Antiqua" panose="02040602050305030304" pitchFamily="18" charset="0"/>
              </a:rPr>
              <a:t>Airlines deal with large volumes of data: flights, passengers, bookings, and staff. Managing these manually leads to issues such as data duplication, delays, lost records, and poor customer service. There is a need for a digital system that can handle these operations efficiently in real-time.</a:t>
            </a:r>
          </a:p>
          <a:p>
            <a:endParaRPr lang="en-US" sz="2400" i="1" dirty="0">
              <a:solidFill>
                <a:srgbClr val="6C2714"/>
              </a:solidFill>
              <a:latin typeface="Book Antiqua" panose="02040602050305030304" pitchFamily="18" charset="0"/>
            </a:endParaRPr>
          </a:p>
          <a:p>
            <a:endParaRPr lang="en-US" dirty="0"/>
          </a:p>
        </p:txBody>
      </p:sp>
    </p:spTree>
    <p:extLst>
      <p:ext uri="{BB962C8B-B14F-4D97-AF65-F5344CB8AC3E}">
        <p14:creationId xmlns:p14="http://schemas.microsoft.com/office/powerpoint/2010/main" val="2298476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4761A-DE79-A09C-5BCA-2E8E00FDCE36}"/>
              </a:ext>
            </a:extLst>
          </p:cNvPr>
          <p:cNvSpPr>
            <a:spLocks noGrp="1"/>
          </p:cNvSpPr>
          <p:nvPr>
            <p:ph type="title"/>
          </p:nvPr>
        </p:nvSpPr>
        <p:spPr>
          <a:xfrm>
            <a:off x="3657600" y="1063417"/>
            <a:ext cx="6323014" cy="1372986"/>
          </a:xfrm>
        </p:spPr>
        <p:txBody>
          <a:bodyPr/>
          <a:lstStyle/>
          <a:p>
            <a:r>
              <a:rPr lang="en-US" sz="5400" b="1" u="sng" dirty="0">
                <a:latin typeface="Algerian" panose="04020705040A02060702" pitchFamily="82" charset="0"/>
              </a:rPr>
              <a:t>OBJECTIVE </a:t>
            </a:r>
          </a:p>
        </p:txBody>
      </p:sp>
      <p:sp>
        <p:nvSpPr>
          <p:cNvPr id="3" name="Text Placeholder 2">
            <a:extLst>
              <a:ext uri="{FF2B5EF4-FFF2-40B4-BE49-F238E27FC236}">
                <a16:creationId xmlns:a16="http://schemas.microsoft.com/office/drawing/2014/main" id="{E0F85221-3AAE-934E-4F93-6ED4A4066064}"/>
              </a:ext>
            </a:extLst>
          </p:cNvPr>
          <p:cNvSpPr>
            <a:spLocks noGrp="1"/>
          </p:cNvSpPr>
          <p:nvPr>
            <p:ph type="body" sz="half" idx="2"/>
          </p:nvPr>
        </p:nvSpPr>
        <p:spPr>
          <a:xfrm>
            <a:off x="615820" y="3223726"/>
            <a:ext cx="10786188" cy="2831842"/>
          </a:xfrm>
        </p:spPr>
        <p:txBody>
          <a:bodyPr>
            <a:noAutofit/>
          </a:bodyPr>
          <a:lstStyle/>
          <a:p>
            <a:r>
              <a:rPr lang="en-US" sz="2000" b="1" i="1" dirty="0">
                <a:solidFill>
                  <a:srgbClr val="1C3764"/>
                </a:solidFill>
                <a:latin typeface="Arial Rounded MT Bold" panose="020F0704030504030204" pitchFamily="34" charset="0"/>
              </a:rPr>
              <a:t>:-</a:t>
            </a:r>
            <a:r>
              <a:rPr lang="en-US" i="1" dirty="0">
                <a:solidFill>
                  <a:srgbClr val="1C3764"/>
                </a:solidFill>
                <a:latin typeface="Arial Rounded MT Bold" panose="020F0704030504030204" pitchFamily="34" charset="0"/>
              </a:rPr>
              <a:t>To automate airline operations and reduce manual workload</a:t>
            </a:r>
          </a:p>
          <a:p>
            <a:r>
              <a:rPr lang="en-US" sz="2000" b="1" dirty="0">
                <a:solidFill>
                  <a:srgbClr val="1C3764"/>
                </a:solidFill>
                <a:latin typeface="Arial Rounded MT Bold" panose="020F0704030504030204" pitchFamily="34" charset="0"/>
              </a:rPr>
              <a:t>:-</a:t>
            </a:r>
            <a:r>
              <a:rPr lang="en-US" i="1" dirty="0">
                <a:solidFill>
                  <a:srgbClr val="1C3764"/>
                </a:solidFill>
                <a:latin typeface="Arial Rounded MT Bold" panose="020F0704030504030204" pitchFamily="34" charset="0"/>
              </a:rPr>
              <a:t>To manage flights, passengers, tickets, and staff in a single system.</a:t>
            </a:r>
          </a:p>
          <a:p>
            <a:r>
              <a:rPr lang="en-US" sz="2000" b="1" i="1" dirty="0">
                <a:solidFill>
                  <a:srgbClr val="1C3764"/>
                </a:solidFill>
                <a:latin typeface="Arial Rounded MT Bold" panose="020F0704030504030204" pitchFamily="34" charset="0"/>
              </a:rPr>
              <a:t>:-</a:t>
            </a:r>
            <a:r>
              <a:rPr lang="en-US" i="1" dirty="0">
                <a:solidFill>
                  <a:srgbClr val="1C3764"/>
                </a:solidFill>
                <a:latin typeface="Arial Rounded MT Bold" panose="020F0704030504030204" pitchFamily="34" charset="0"/>
              </a:rPr>
              <a:t>To provide an easy interface for booking and canceling tickets.</a:t>
            </a:r>
          </a:p>
          <a:p>
            <a:r>
              <a:rPr lang="en-US" sz="2000" b="1" i="1" dirty="0">
                <a:solidFill>
                  <a:srgbClr val="1C3764"/>
                </a:solidFill>
                <a:latin typeface="Arial Rounded MT Bold" panose="020F0704030504030204" pitchFamily="34" charset="0"/>
              </a:rPr>
              <a:t>:-</a:t>
            </a:r>
            <a:r>
              <a:rPr lang="en-US" i="1" dirty="0">
                <a:solidFill>
                  <a:srgbClr val="1C3764"/>
                </a:solidFill>
                <a:latin typeface="Arial Rounded MT Bold" panose="020F0704030504030204" pitchFamily="34" charset="0"/>
              </a:rPr>
              <a:t>To maintain accurate and secure databases.</a:t>
            </a:r>
          </a:p>
          <a:p>
            <a:r>
              <a:rPr lang="en-US" sz="2000" b="1" i="1" dirty="0">
                <a:solidFill>
                  <a:srgbClr val="1C3764"/>
                </a:solidFill>
                <a:latin typeface="Arial Rounded MT Bold" panose="020F0704030504030204" pitchFamily="34" charset="0"/>
              </a:rPr>
              <a:t>:-</a:t>
            </a:r>
            <a:r>
              <a:rPr lang="en-US" i="1" dirty="0">
                <a:solidFill>
                  <a:srgbClr val="1C3764"/>
                </a:solidFill>
                <a:latin typeface="Arial Rounded MT Bold" panose="020F0704030504030204" pitchFamily="34" charset="0"/>
              </a:rPr>
              <a:t>T</a:t>
            </a:r>
            <a:r>
              <a:rPr lang="en-US" dirty="0">
                <a:solidFill>
                  <a:srgbClr val="1C3764"/>
                </a:solidFill>
                <a:latin typeface="Arial Rounded MT Bold" panose="020F0704030504030204" pitchFamily="34" charset="0"/>
              </a:rPr>
              <a:t>o generate reports for decision-making.</a:t>
            </a:r>
          </a:p>
          <a:p>
            <a:r>
              <a:rPr lang="en-US" sz="2000" b="1" dirty="0">
                <a:solidFill>
                  <a:srgbClr val="1C3764"/>
                </a:solidFill>
                <a:latin typeface="Arial Rounded MT Bold" panose="020F0704030504030204" pitchFamily="34" charset="0"/>
              </a:rPr>
              <a:t>:-</a:t>
            </a:r>
            <a:r>
              <a:rPr lang="en-US" dirty="0">
                <a:solidFill>
                  <a:srgbClr val="1C3764"/>
                </a:solidFill>
                <a:latin typeface="Arial Rounded MT Bold" panose="020F0704030504030204" pitchFamily="34" charset="0"/>
              </a:rPr>
              <a:t>To improve customer satisfaction through faster services</a:t>
            </a:r>
          </a:p>
          <a:p>
            <a:r>
              <a:rPr lang="en-US" b="1" dirty="0">
                <a:latin typeface="Bodoni MT" panose="02070603080606020203" pitchFamily="18" charset="0"/>
              </a:rPr>
              <a:t>TABLE :-PASSENGER</a:t>
            </a:r>
          </a:p>
        </p:txBody>
      </p:sp>
    </p:spTree>
    <p:extLst>
      <p:ext uri="{BB962C8B-B14F-4D97-AF65-F5344CB8AC3E}">
        <p14:creationId xmlns:p14="http://schemas.microsoft.com/office/powerpoint/2010/main" val="938370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24F0C-0D9D-C3FE-C708-963546FD5D64}"/>
              </a:ext>
            </a:extLst>
          </p:cNvPr>
          <p:cNvSpPr>
            <a:spLocks noGrp="1"/>
          </p:cNvSpPr>
          <p:nvPr>
            <p:ph type="title"/>
          </p:nvPr>
        </p:nvSpPr>
        <p:spPr>
          <a:xfrm>
            <a:off x="3013788" y="1063417"/>
            <a:ext cx="6966826" cy="1372986"/>
          </a:xfrm>
        </p:spPr>
        <p:txBody>
          <a:bodyPr/>
          <a:lstStyle/>
          <a:p>
            <a:r>
              <a:rPr lang="en-US" b="1" u="sng" dirty="0">
                <a:latin typeface="Algerian" panose="04020705040A02060702" pitchFamily="82" charset="0"/>
              </a:rPr>
              <a:t>Project category</a:t>
            </a:r>
          </a:p>
        </p:txBody>
      </p:sp>
      <p:sp>
        <p:nvSpPr>
          <p:cNvPr id="3" name="Text Placeholder 2">
            <a:extLst>
              <a:ext uri="{FF2B5EF4-FFF2-40B4-BE49-F238E27FC236}">
                <a16:creationId xmlns:a16="http://schemas.microsoft.com/office/drawing/2014/main" id="{17AF6C30-94D9-F426-0C64-3D9A30643937}"/>
              </a:ext>
            </a:extLst>
          </p:cNvPr>
          <p:cNvSpPr>
            <a:spLocks noGrp="1"/>
          </p:cNvSpPr>
          <p:nvPr>
            <p:ph type="body" sz="half" idx="2"/>
          </p:nvPr>
        </p:nvSpPr>
        <p:spPr>
          <a:xfrm>
            <a:off x="699797" y="2967134"/>
            <a:ext cx="10739534" cy="4721289"/>
          </a:xfrm>
        </p:spPr>
        <p:txBody>
          <a:bodyPr>
            <a:normAutofit/>
          </a:bodyPr>
          <a:lstStyle/>
          <a:p>
            <a:pPr marL="285750" indent="-285750">
              <a:buFont typeface="Wingdings" panose="05000000000000000000" pitchFamily="2" charset="2"/>
              <a:buChar char="v"/>
            </a:pPr>
            <a:r>
              <a:rPr lang="en-US" sz="1600" b="1" dirty="0">
                <a:latin typeface="Arial Black" panose="020B0A04020102020204" pitchFamily="34" charset="0"/>
              </a:rPr>
              <a:t>Database Management System:- </a:t>
            </a:r>
            <a:r>
              <a:rPr lang="en-US" sz="1600" dirty="0">
                <a:solidFill>
                  <a:srgbClr val="00B050"/>
                </a:solidFill>
                <a:latin typeface="Bahnschrift" panose="020B0502040204020203" pitchFamily="34" charset="0"/>
              </a:rPr>
              <a:t>As the project involves creating tables , managing records, queries and connectivity with Java + SQL.</a:t>
            </a:r>
          </a:p>
          <a:p>
            <a:pPr marL="285750" indent="-285750">
              <a:buFont typeface="Wingdings" panose="05000000000000000000" pitchFamily="2" charset="2"/>
              <a:buChar char="v"/>
            </a:pPr>
            <a:r>
              <a:rPr lang="en-US" b="1" dirty="0">
                <a:latin typeface="Arial Black" panose="020B0A04020102020204" pitchFamily="34" charset="0"/>
              </a:rPr>
              <a:t>Application Software:- </a:t>
            </a:r>
            <a:r>
              <a:rPr lang="en-US" sz="1600" dirty="0">
                <a:solidFill>
                  <a:srgbClr val="00B050"/>
                </a:solidFill>
                <a:latin typeface="Bahnschrift" panose="020B0502040204020203" pitchFamily="34" charset="0"/>
              </a:rPr>
              <a:t>The most used technologies used here are:</a:t>
            </a:r>
            <a:endParaRPr lang="en-US" sz="1600" b="1" dirty="0">
              <a:solidFill>
                <a:srgbClr val="00B050"/>
              </a:solidFill>
              <a:latin typeface="Bahnschrift" panose="020B0502040204020203" pitchFamily="34" charset="0"/>
            </a:endParaRPr>
          </a:p>
          <a:p>
            <a:pPr marL="342900" indent="-342900">
              <a:buFont typeface="Wingdings" panose="05000000000000000000" pitchFamily="2" charset="2"/>
              <a:buChar char="Ø"/>
            </a:pPr>
            <a:r>
              <a:rPr lang="en-US" sz="1600" b="1" dirty="0">
                <a:solidFill>
                  <a:srgbClr val="00B050"/>
                </a:solidFill>
                <a:latin typeface="Bell MT" panose="02020503060305020303" pitchFamily="18" charset="0"/>
              </a:rPr>
              <a:t>SQL(Structured Query Language), </a:t>
            </a:r>
          </a:p>
          <a:p>
            <a:pPr marL="342900" indent="-342900">
              <a:buFont typeface="Wingdings" panose="05000000000000000000" pitchFamily="2" charset="2"/>
              <a:buChar char="Ø"/>
            </a:pPr>
            <a:r>
              <a:rPr lang="en-US" sz="1600" b="1" dirty="0">
                <a:solidFill>
                  <a:srgbClr val="00B050"/>
                </a:solidFill>
                <a:latin typeface="Bell MT" panose="02020503060305020303" pitchFamily="18" charset="0"/>
              </a:rPr>
              <a:t>JDBC(Java Database connectivity)</a:t>
            </a:r>
          </a:p>
          <a:p>
            <a:pPr marL="342900" indent="-342900">
              <a:buFont typeface="Wingdings" panose="05000000000000000000" pitchFamily="2" charset="2"/>
              <a:buChar char="Ø"/>
            </a:pPr>
            <a:r>
              <a:rPr lang="en-US" sz="1600" b="1" dirty="0">
                <a:solidFill>
                  <a:srgbClr val="00B050"/>
                </a:solidFill>
                <a:latin typeface="Bell MT" panose="02020503060305020303" pitchFamily="18" charset="0"/>
              </a:rPr>
              <a:t>JAVA</a:t>
            </a:r>
          </a:p>
          <a:p>
            <a:pPr marL="342900" indent="-342900">
              <a:buFont typeface="Wingdings" panose="05000000000000000000" pitchFamily="2" charset="2"/>
              <a:buChar char="Ø"/>
            </a:pPr>
            <a:r>
              <a:rPr lang="en-US" sz="1600" b="1" dirty="0">
                <a:solidFill>
                  <a:srgbClr val="00B050"/>
                </a:solidFill>
                <a:latin typeface="Bell MT" panose="02020503060305020303" pitchFamily="18" charset="0"/>
              </a:rPr>
              <a:t>OOP(Object Oriented Programming as the project uses modules and DAO,ETC</a:t>
            </a:r>
          </a:p>
          <a:p>
            <a:endParaRPr lang="en-US" sz="1600" b="1" dirty="0">
              <a:latin typeface="Bell MT" panose="02020503060305020303" pitchFamily="18" charset="0"/>
            </a:endParaRPr>
          </a:p>
          <a:p>
            <a:pPr marL="342900" indent="-342900">
              <a:buFont typeface="Wingdings" panose="05000000000000000000" pitchFamily="2" charset="2"/>
              <a:buChar char="Ø"/>
            </a:pPr>
            <a:endParaRPr lang="en-US" sz="1600" b="1" dirty="0">
              <a:latin typeface="Bell MT" panose="02020503060305020303" pitchFamily="18" charset="0"/>
            </a:endParaRPr>
          </a:p>
          <a:p>
            <a:endParaRPr lang="en-US" sz="1600" dirty="0">
              <a:latin typeface="Bahnschrift" panose="020B0502040204020203" pitchFamily="34" charset="0"/>
            </a:endParaRPr>
          </a:p>
        </p:txBody>
      </p:sp>
    </p:spTree>
    <p:extLst>
      <p:ext uri="{BB962C8B-B14F-4D97-AF65-F5344CB8AC3E}">
        <p14:creationId xmlns:p14="http://schemas.microsoft.com/office/powerpoint/2010/main" val="32363766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5C602-821C-88DD-0C77-11AC0611E7BA}"/>
              </a:ext>
            </a:extLst>
          </p:cNvPr>
          <p:cNvSpPr>
            <a:spLocks noGrp="1"/>
          </p:cNvSpPr>
          <p:nvPr>
            <p:ph type="title"/>
          </p:nvPr>
        </p:nvSpPr>
        <p:spPr>
          <a:xfrm>
            <a:off x="839756" y="914401"/>
            <a:ext cx="8761413" cy="2155371"/>
          </a:xfrm>
        </p:spPr>
        <p:txBody>
          <a:bodyPr/>
          <a:lstStyle/>
          <a:p>
            <a:r>
              <a:rPr lang="en-US" sz="6000" dirty="0">
                <a:latin typeface="Algerian" panose="04020705040A02060702" pitchFamily="82" charset="0"/>
              </a:rPr>
              <a:t>          </a:t>
            </a:r>
            <a:r>
              <a:rPr lang="en-US" sz="6000" u="sng" dirty="0">
                <a:latin typeface="Algerian" panose="04020705040A02060702" pitchFamily="82" charset="0"/>
              </a:rPr>
              <a:t>ANALYSIS</a:t>
            </a:r>
            <a:br>
              <a:rPr lang="en-US" u="sng" dirty="0">
                <a:latin typeface="Algerian" panose="04020705040A02060702" pitchFamily="82" charset="0"/>
              </a:rPr>
            </a:br>
            <a:r>
              <a:rPr lang="en-US" b="1" u="sng" dirty="0">
                <a:solidFill>
                  <a:schemeClr val="tx1"/>
                </a:solidFill>
                <a:latin typeface="Bell MT" panose="02020503060305020303" pitchFamily="18" charset="0"/>
              </a:rPr>
              <a:t>MODULES AND DESCRIPTION:-</a:t>
            </a:r>
            <a:endParaRPr lang="en-US" b="1" u="sng" dirty="0">
              <a:latin typeface="Bell MT" panose="02020503060305020303" pitchFamily="18" charset="0"/>
            </a:endParaRPr>
          </a:p>
        </p:txBody>
      </p:sp>
      <p:sp>
        <p:nvSpPr>
          <p:cNvPr id="3" name="Text Placeholder 2">
            <a:extLst>
              <a:ext uri="{FF2B5EF4-FFF2-40B4-BE49-F238E27FC236}">
                <a16:creationId xmlns:a16="http://schemas.microsoft.com/office/drawing/2014/main" id="{CE7FE76C-5B14-3F73-4FDF-4ECA9E54EEBC}"/>
              </a:ext>
            </a:extLst>
          </p:cNvPr>
          <p:cNvSpPr>
            <a:spLocks noGrp="1"/>
          </p:cNvSpPr>
          <p:nvPr>
            <p:ph idx="1"/>
          </p:nvPr>
        </p:nvSpPr>
        <p:spPr>
          <a:xfrm>
            <a:off x="839756" y="2313992"/>
            <a:ext cx="8658808" cy="4245428"/>
          </a:xfrm>
        </p:spPr>
        <p:txBody>
          <a:bodyPr>
            <a:normAutofit/>
          </a:bodyPr>
          <a:lstStyle/>
          <a:p>
            <a:endParaRPr lang="en-US" sz="2800" b="1" u="sng" dirty="0">
              <a:latin typeface="Arial Black" panose="020B0A04020102020204" pitchFamily="34" charset="0"/>
            </a:endParaRPr>
          </a:p>
          <a:p>
            <a:pPr marL="342900" indent="-342900">
              <a:buFont typeface="Wingdings" panose="05000000000000000000" pitchFamily="2" charset="2"/>
              <a:buChar char="q"/>
            </a:pPr>
            <a:r>
              <a:rPr lang="en-US" sz="2000" b="1" i="1" u="sng" dirty="0">
                <a:latin typeface="Bodoni MT" panose="02070603080606020203" pitchFamily="18" charset="0"/>
              </a:rPr>
              <a:t>AUTHENTICATION MODULE:-</a:t>
            </a:r>
          </a:p>
          <a:p>
            <a:r>
              <a:rPr lang="en-US" dirty="0">
                <a:solidFill>
                  <a:schemeClr val="accent3">
                    <a:lumMod val="75000"/>
                  </a:schemeClr>
                </a:solidFill>
                <a:latin typeface="Bodoni MT" panose="02070603080606020203" pitchFamily="18" charset="0"/>
              </a:rPr>
              <a:t>  Handles login functionality  for Admin and User .It consists of Admin login, User login and Password protection.</a:t>
            </a:r>
          </a:p>
          <a:p>
            <a:pPr marL="342900" indent="-342900">
              <a:buFont typeface="Wingdings" panose="05000000000000000000" pitchFamily="2" charset="2"/>
              <a:buChar char="q"/>
            </a:pPr>
            <a:r>
              <a:rPr lang="en-US" sz="2000" b="1" i="1" u="sng" dirty="0">
                <a:latin typeface="Bodoni MT" panose="02070603080606020203" pitchFamily="18" charset="0"/>
              </a:rPr>
              <a:t>FLIGHT MANAGEMENT MODULE:-</a:t>
            </a:r>
          </a:p>
          <a:p>
            <a:r>
              <a:rPr lang="en-US" dirty="0">
                <a:solidFill>
                  <a:schemeClr val="accent3">
                    <a:lumMod val="75000"/>
                  </a:schemeClr>
                </a:solidFill>
                <a:latin typeface="Bodoni MT" panose="02070603080606020203" pitchFamily="18" charset="0"/>
              </a:rPr>
              <a:t>  Handles all operations related to flights such as Add/ Update existing flight details/ Remove a flight/ View all flight/Search flight by source and destination</a:t>
            </a:r>
            <a:r>
              <a:rPr lang="en-US" sz="2000" dirty="0">
                <a:solidFill>
                  <a:schemeClr val="accent3">
                    <a:lumMod val="75000"/>
                  </a:schemeClr>
                </a:solidFill>
                <a:latin typeface="Bodoni MT" panose="02070603080606020203" pitchFamily="18" charset="0"/>
              </a:rPr>
              <a:t>.</a:t>
            </a:r>
          </a:p>
          <a:p>
            <a:pPr marL="342900" indent="-342900">
              <a:buFont typeface="Wingdings" panose="05000000000000000000" pitchFamily="2" charset="2"/>
              <a:buChar char="q"/>
            </a:pPr>
            <a:r>
              <a:rPr lang="en-US" sz="2000" b="1" i="1" u="sng" dirty="0">
                <a:latin typeface="Bodoni MT" panose="02070603080606020203" pitchFamily="18" charset="0"/>
              </a:rPr>
              <a:t>PASSENGER MANAGEMENT MODULE:-</a:t>
            </a:r>
          </a:p>
          <a:p>
            <a:r>
              <a:rPr lang="en-US" dirty="0">
                <a:solidFill>
                  <a:schemeClr val="accent3">
                    <a:lumMod val="75000"/>
                  </a:schemeClr>
                </a:solidFill>
                <a:latin typeface="Bodoni MT" panose="02070603080606020203" pitchFamily="18" charset="0"/>
              </a:rPr>
              <a:t>  This manages passenger information. Add Passenger Detail(name , age, gender, contact)/Modify/View/Retrieve passenger by ID.</a:t>
            </a:r>
          </a:p>
          <a:p>
            <a:pPr marL="285750" indent="-285750">
              <a:buFont typeface="Wingdings" panose="05000000000000000000" pitchFamily="2" charset="2"/>
              <a:buChar char="q"/>
            </a:pPr>
            <a:endParaRPr lang="en-US" dirty="0">
              <a:solidFill>
                <a:schemeClr val="accent3">
                  <a:lumMod val="75000"/>
                </a:schemeClr>
              </a:solidFill>
              <a:latin typeface="Bodoni MT" panose="02070603080606020203" pitchFamily="18" charset="0"/>
            </a:endParaRPr>
          </a:p>
          <a:p>
            <a:endParaRPr lang="en-US" dirty="0">
              <a:latin typeface="Bodoni MT" panose="02070603080606020203" pitchFamily="18" charset="0"/>
            </a:endParaRPr>
          </a:p>
          <a:p>
            <a:endParaRPr lang="en-US" sz="2000" b="1" i="1" u="sng" dirty="0">
              <a:latin typeface="Bodoni MT" panose="02070603080606020203" pitchFamily="18" charset="0"/>
            </a:endParaRPr>
          </a:p>
          <a:p>
            <a:endParaRPr lang="en-US" sz="2800" dirty="0">
              <a:latin typeface="Arial Black" panose="020B0A04020102020204" pitchFamily="34" charset="0"/>
            </a:endParaRPr>
          </a:p>
        </p:txBody>
      </p:sp>
    </p:spTree>
    <p:extLst>
      <p:ext uri="{BB962C8B-B14F-4D97-AF65-F5344CB8AC3E}">
        <p14:creationId xmlns:p14="http://schemas.microsoft.com/office/powerpoint/2010/main" val="794060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3">
            <a:extLst>
              <a:ext uri="{FF2B5EF4-FFF2-40B4-BE49-F238E27FC236}">
                <a16:creationId xmlns:a16="http://schemas.microsoft.com/office/drawing/2014/main" id="{521379E8-7F39-0A06-1E7C-FA59AA06957C}"/>
              </a:ext>
            </a:extLst>
          </p:cNvPr>
          <p:cNvSpPr txBox="1">
            <a:spLocks/>
          </p:cNvSpPr>
          <p:nvPr/>
        </p:nvSpPr>
        <p:spPr>
          <a:xfrm>
            <a:off x="277877" y="1352938"/>
            <a:ext cx="9174034" cy="5505062"/>
          </a:xfrm>
          <a:prstGeom prst="rect">
            <a:avLst/>
          </a:prstGeom>
        </p:spPr>
        <p:txBody>
          <a:bodyP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buFont typeface="Wingdings" panose="05000000000000000000" pitchFamily="2" charset="2"/>
              <a:buChar char="q"/>
            </a:pPr>
            <a:r>
              <a:rPr lang="en-US" sz="2000" b="1" i="1" u="sng" dirty="0">
                <a:latin typeface="Bodoni MT" panose="02070603080606020203" pitchFamily="18" charset="0"/>
              </a:rPr>
              <a:t>BOOKING MANAGEMENT MODULE:-</a:t>
            </a:r>
          </a:p>
          <a:p>
            <a:pPr>
              <a:buFont typeface="Wingdings" panose="05000000000000000000" pitchFamily="2" charset="2"/>
              <a:buChar char="Ø"/>
            </a:pPr>
            <a:r>
              <a:rPr lang="en-US" dirty="0">
                <a:solidFill>
                  <a:schemeClr val="accent3">
                    <a:lumMod val="75000"/>
                  </a:schemeClr>
                </a:solidFill>
                <a:latin typeface="Bodoni MT" panose="02070603080606020203" pitchFamily="18" charset="0"/>
              </a:rPr>
              <a:t>Handles the complete flight ticket booking lifecycle. Search available fight/Book ticket/ Generate Booking Id/Update Available seats /Provide Booking confirmation.</a:t>
            </a:r>
          </a:p>
          <a:p>
            <a:pPr>
              <a:buFont typeface="Wingdings" panose="05000000000000000000" pitchFamily="2" charset="2"/>
              <a:buChar char="q"/>
            </a:pPr>
            <a:r>
              <a:rPr lang="en-US" sz="2000" b="1" i="1" u="sng" dirty="0">
                <a:latin typeface="Bodoni MT" panose="02070603080606020203" pitchFamily="18" charset="0"/>
              </a:rPr>
              <a:t>SEARCH MODULE:-</a:t>
            </a:r>
          </a:p>
          <a:p>
            <a:pPr>
              <a:buFont typeface="Wingdings" panose="05000000000000000000" pitchFamily="2" charset="2"/>
              <a:buChar char="Ø"/>
            </a:pPr>
            <a:r>
              <a:rPr lang="en-US" dirty="0">
                <a:solidFill>
                  <a:schemeClr val="accent3">
                    <a:lumMod val="75000"/>
                  </a:schemeClr>
                </a:solidFill>
                <a:latin typeface="Bodoni MT" panose="02070603080606020203" pitchFamily="18" charset="0"/>
              </a:rPr>
              <a:t>Provides an interface for users to search for users to search flight based on parameters. Search by destination and origin/Search by date/Display capacity.</a:t>
            </a:r>
          </a:p>
          <a:p>
            <a:pPr>
              <a:buFont typeface="Wingdings" panose="05000000000000000000" pitchFamily="2" charset="2"/>
              <a:buChar char="q"/>
            </a:pPr>
            <a:r>
              <a:rPr lang="en-US" sz="2000" b="1" i="1" u="sng" dirty="0">
                <a:latin typeface="Bodoni MT" panose="02070603080606020203" pitchFamily="18" charset="0"/>
              </a:rPr>
              <a:t>PAYMENT MODULE:-</a:t>
            </a:r>
          </a:p>
          <a:p>
            <a:r>
              <a:rPr lang="en-US" dirty="0">
                <a:solidFill>
                  <a:schemeClr val="accent3">
                    <a:lumMod val="75000"/>
                  </a:schemeClr>
                </a:solidFill>
                <a:latin typeface="Bodoni MT" panose="02070603080606020203" pitchFamily="18" charset="0"/>
              </a:rPr>
              <a:t>Handles online payments for booking. Payment gateway/Biling ad Invoice Generation.</a:t>
            </a:r>
          </a:p>
          <a:p>
            <a:pPr>
              <a:buFont typeface="Wingdings" panose="05000000000000000000" pitchFamily="2" charset="2"/>
              <a:buChar char="q"/>
            </a:pPr>
            <a:r>
              <a:rPr lang="en-US" sz="2000" b="1" i="1" u="sng" dirty="0">
                <a:latin typeface="Bodoni MT" panose="02070603080606020203" pitchFamily="18" charset="0"/>
              </a:rPr>
              <a:t>CANCELLATION MODULE:-</a:t>
            </a:r>
          </a:p>
          <a:p>
            <a:pPr>
              <a:buFont typeface="Wingdings" panose="05000000000000000000" pitchFamily="2" charset="2"/>
              <a:buChar char="Ø"/>
            </a:pPr>
            <a:r>
              <a:rPr lang="en-US" dirty="0">
                <a:solidFill>
                  <a:schemeClr val="accent3">
                    <a:lumMod val="75000"/>
                  </a:schemeClr>
                </a:solidFill>
                <a:latin typeface="Bodoni MT" panose="02070603080606020203" pitchFamily="18" charset="0"/>
              </a:rPr>
              <a:t>Allows Passenger or admin to cancel existing booking. Retrieve Booking Details/Cancel Ticket/Update available seats /Mark booking as CANCELLED.</a:t>
            </a:r>
          </a:p>
        </p:txBody>
      </p:sp>
    </p:spTree>
    <p:extLst>
      <p:ext uri="{BB962C8B-B14F-4D97-AF65-F5344CB8AC3E}">
        <p14:creationId xmlns:p14="http://schemas.microsoft.com/office/powerpoint/2010/main" val="35163858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058CED-E9CC-1A1C-EEFA-D31E782247CF}"/>
              </a:ext>
            </a:extLst>
          </p:cNvPr>
          <p:cNvSpPr>
            <a:spLocks noGrp="1"/>
          </p:cNvSpPr>
          <p:nvPr>
            <p:ph type="title" idx="4294967295"/>
          </p:nvPr>
        </p:nvSpPr>
        <p:spPr>
          <a:xfrm>
            <a:off x="0" y="139960"/>
            <a:ext cx="8761413" cy="615820"/>
          </a:xfrm>
        </p:spPr>
        <p:txBody>
          <a:bodyPr/>
          <a:lstStyle/>
          <a:p>
            <a:r>
              <a:rPr lang="en-US" b="1" i="1" u="sng" dirty="0">
                <a:solidFill>
                  <a:schemeClr val="tx1"/>
                </a:solidFill>
                <a:latin typeface="Arial Black" panose="020B0A04020102020204" pitchFamily="34" charset="0"/>
              </a:rPr>
              <a:t>DATABASE DESIGN:-</a:t>
            </a:r>
          </a:p>
        </p:txBody>
      </p:sp>
      <p:sp>
        <p:nvSpPr>
          <p:cNvPr id="6" name="Content Placeholder 5">
            <a:extLst>
              <a:ext uri="{FF2B5EF4-FFF2-40B4-BE49-F238E27FC236}">
                <a16:creationId xmlns:a16="http://schemas.microsoft.com/office/drawing/2014/main" id="{EFEA9E8B-2827-E66E-7893-9774D0CEB5F1}"/>
              </a:ext>
            </a:extLst>
          </p:cNvPr>
          <p:cNvSpPr>
            <a:spLocks noGrp="1"/>
          </p:cNvSpPr>
          <p:nvPr>
            <p:ph idx="4294967295"/>
          </p:nvPr>
        </p:nvSpPr>
        <p:spPr>
          <a:xfrm>
            <a:off x="0" y="785638"/>
            <a:ext cx="11224727" cy="4206240"/>
          </a:xfrm>
        </p:spPr>
        <p:txBody>
          <a:bodyPr/>
          <a:lstStyle/>
          <a:p>
            <a:r>
              <a:rPr lang="en-US" b="1" u="sng" dirty="0">
                <a:latin typeface="Arial Black" panose="020B0A04020102020204" pitchFamily="34" charset="0"/>
              </a:rPr>
              <a:t>TABLE : FLIGHT  </a:t>
            </a:r>
          </a:p>
          <a:p>
            <a:pPr marL="0" indent="0">
              <a:buNone/>
            </a:pPr>
            <a:endParaRPr lang="en-US" dirty="0"/>
          </a:p>
          <a:p>
            <a:pPr marL="0" indent="0">
              <a:buNone/>
            </a:pPr>
            <a:endParaRPr lang="en-US" dirty="0"/>
          </a:p>
        </p:txBody>
      </p:sp>
      <p:graphicFrame>
        <p:nvGraphicFramePr>
          <p:cNvPr id="10" name="Table 9">
            <a:extLst>
              <a:ext uri="{FF2B5EF4-FFF2-40B4-BE49-F238E27FC236}">
                <a16:creationId xmlns:a16="http://schemas.microsoft.com/office/drawing/2014/main" id="{951F4317-C2DE-2DD3-46D9-C5A878C192D3}"/>
              </a:ext>
            </a:extLst>
          </p:cNvPr>
          <p:cNvGraphicFramePr>
            <a:graphicFrameLocks noGrp="1"/>
          </p:cNvGraphicFramePr>
          <p:nvPr/>
        </p:nvGraphicFramePr>
        <p:xfrm>
          <a:off x="9890449" y="755780"/>
          <a:ext cx="261257" cy="365760"/>
        </p:xfrm>
        <a:graphic>
          <a:graphicData uri="http://schemas.openxmlformats.org/drawingml/2006/table">
            <a:tbl>
              <a:tblPr/>
              <a:tblGrid>
                <a:gridCol w="261257">
                  <a:extLst>
                    <a:ext uri="{9D8B030D-6E8A-4147-A177-3AD203B41FA5}">
                      <a16:colId xmlns:a16="http://schemas.microsoft.com/office/drawing/2014/main" val="677958811"/>
                    </a:ext>
                  </a:extLst>
                </a:gridCol>
              </a:tblGrid>
              <a:tr h="335902">
                <a:tc>
                  <a:txBody>
                    <a:bodyPr/>
                    <a:lstStyle/>
                    <a:p>
                      <a:endParaRPr 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3018429635"/>
                  </a:ext>
                </a:extLst>
              </a:tr>
            </a:tbl>
          </a:graphicData>
        </a:graphic>
      </p:graphicFrame>
      <p:graphicFrame>
        <p:nvGraphicFramePr>
          <p:cNvPr id="14" name="Table 13">
            <a:extLst>
              <a:ext uri="{FF2B5EF4-FFF2-40B4-BE49-F238E27FC236}">
                <a16:creationId xmlns:a16="http://schemas.microsoft.com/office/drawing/2014/main" id="{544A7443-34E0-244B-9E5E-A2AD35A25635}"/>
              </a:ext>
            </a:extLst>
          </p:cNvPr>
          <p:cNvGraphicFramePr>
            <a:graphicFrameLocks noGrp="1"/>
          </p:cNvGraphicFramePr>
          <p:nvPr>
            <p:extLst>
              <p:ext uri="{D42A27DB-BD31-4B8C-83A1-F6EECF244321}">
                <p14:modId xmlns:p14="http://schemas.microsoft.com/office/powerpoint/2010/main" val="588489585"/>
              </p:ext>
            </p:extLst>
          </p:nvPr>
        </p:nvGraphicFramePr>
        <p:xfrm>
          <a:off x="121298" y="1151398"/>
          <a:ext cx="9843795" cy="3017520"/>
        </p:xfrm>
        <a:graphic>
          <a:graphicData uri="http://schemas.openxmlformats.org/drawingml/2006/table">
            <a:tbl>
              <a:tblPr firstRow="1" bandRow="1">
                <a:tableStyleId>{5C22544A-7EE6-4342-B048-85BDC9FD1C3A}</a:tableStyleId>
              </a:tblPr>
              <a:tblGrid>
                <a:gridCol w="3281265">
                  <a:extLst>
                    <a:ext uri="{9D8B030D-6E8A-4147-A177-3AD203B41FA5}">
                      <a16:colId xmlns:a16="http://schemas.microsoft.com/office/drawing/2014/main" val="1522503685"/>
                    </a:ext>
                  </a:extLst>
                </a:gridCol>
                <a:gridCol w="3281265">
                  <a:extLst>
                    <a:ext uri="{9D8B030D-6E8A-4147-A177-3AD203B41FA5}">
                      <a16:colId xmlns:a16="http://schemas.microsoft.com/office/drawing/2014/main" val="1058943306"/>
                    </a:ext>
                  </a:extLst>
                </a:gridCol>
                <a:gridCol w="3281265">
                  <a:extLst>
                    <a:ext uri="{9D8B030D-6E8A-4147-A177-3AD203B41FA5}">
                      <a16:colId xmlns:a16="http://schemas.microsoft.com/office/drawing/2014/main" val="2528483639"/>
                    </a:ext>
                  </a:extLst>
                </a:gridCol>
              </a:tblGrid>
              <a:tr h="258543">
                <a:tc>
                  <a:txBody>
                    <a:bodyPr/>
                    <a:lstStyle/>
                    <a:p>
                      <a:r>
                        <a:rPr lang="en-US" dirty="0"/>
                        <a:t>    FIELD</a:t>
                      </a:r>
                    </a:p>
                  </a:txBody>
                  <a:tcPr/>
                </a:tc>
                <a:tc>
                  <a:txBody>
                    <a:bodyPr/>
                    <a:lstStyle/>
                    <a:p>
                      <a:r>
                        <a:rPr lang="en-US" dirty="0"/>
                        <a:t>DATA TYPE</a:t>
                      </a:r>
                    </a:p>
                  </a:txBody>
                  <a:tcPr/>
                </a:tc>
                <a:tc>
                  <a:txBody>
                    <a:bodyPr/>
                    <a:lstStyle/>
                    <a:p>
                      <a:r>
                        <a:rPr lang="en-US" dirty="0"/>
                        <a:t>DESCRIPTION</a:t>
                      </a:r>
                    </a:p>
                  </a:txBody>
                  <a:tcPr/>
                </a:tc>
                <a:extLst>
                  <a:ext uri="{0D108BD9-81ED-4DB2-BD59-A6C34878D82A}">
                    <a16:rowId xmlns:a16="http://schemas.microsoft.com/office/drawing/2014/main" val="1171720165"/>
                  </a:ext>
                </a:extLst>
              </a:tr>
              <a:tr h="452450">
                <a:tc>
                  <a:txBody>
                    <a:bodyPr/>
                    <a:lstStyle/>
                    <a:p>
                      <a:r>
                        <a:rPr lang="en-US" dirty="0"/>
                        <a:t>Flight id</a:t>
                      </a:r>
                    </a:p>
                    <a:p>
                      <a:r>
                        <a:rPr lang="en-US" dirty="0"/>
                        <a:t>Flight name </a:t>
                      </a:r>
                    </a:p>
                  </a:txBody>
                  <a:tcPr/>
                </a:tc>
                <a:tc>
                  <a:txBody>
                    <a:bodyPr/>
                    <a:lstStyle/>
                    <a:p>
                      <a:r>
                        <a:rPr lang="en-US" dirty="0"/>
                        <a:t>INT PRIMARY KEY</a:t>
                      </a:r>
                    </a:p>
                    <a:p>
                      <a:r>
                        <a:rPr lang="en-US" dirty="0"/>
                        <a:t>VARCHAR(50)</a:t>
                      </a:r>
                    </a:p>
                  </a:txBody>
                  <a:tcPr/>
                </a:tc>
                <a:tc>
                  <a:txBody>
                    <a:bodyPr/>
                    <a:lstStyle/>
                    <a:p>
                      <a:r>
                        <a:rPr lang="en-US" dirty="0"/>
                        <a:t>Unique id</a:t>
                      </a:r>
                    </a:p>
                    <a:p>
                      <a:r>
                        <a:rPr lang="en-US" dirty="0"/>
                        <a:t>Flight name</a:t>
                      </a:r>
                    </a:p>
                  </a:txBody>
                  <a:tcPr/>
                </a:tc>
                <a:extLst>
                  <a:ext uri="{0D108BD9-81ED-4DB2-BD59-A6C34878D82A}">
                    <a16:rowId xmlns:a16="http://schemas.microsoft.com/office/drawing/2014/main" val="2746448589"/>
                  </a:ext>
                </a:extLst>
              </a:tr>
              <a:tr h="258543">
                <a:tc>
                  <a:txBody>
                    <a:bodyPr/>
                    <a:lstStyle/>
                    <a:p>
                      <a:r>
                        <a:rPr lang="en-US" dirty="0"/>
                        <a:t>Origin</a:t>
                      </a:r>
                    </a:p>
                  </a:txBody>
                  <a:tcPr/>
                </a:tc>
                <a:tc>
                  <a:txBody>
                    <a:bodyPr/>
                    <a:lstStyle/>
                    <a:p>
                      <a:r>
                        <a:rPr lang="en-US" dirty="0"/>
                        <a:t>VARCHAR(50)</a:t>
                      </a:r>
                    </a:p>
                  </a:txBody>
                  <a:tcPr/>
                </a:tc>
                <a:tc>
                  <a:txBody>
                    <a:bodyPr/>
                    <a:lstStyle/>
                    <a:p>
                      <a:r>
                        <a:rPr lang="en-US" dirty="0"/>
                        <a:t>Departure City</a:t>
                      </a:r>
                    </a:p>
                  </a:txBody>
                  <a:tcPr/>
                </a:tc>
                <a:extLst>
                  <a:ext uri="{0D108BD9-81ED-4DB2-BD59-A6C34878D82A}">
                    <a16:rowId xmlns:a16="http://schemas.microsoft.com/office/drawing/2014/main" val="2957097779"/>
                  </a:ext>
                </a:extLst>
              </a:tr>
              <a:tr h="452450">
                <a:tc>
                  <a:txBody>
                    <a:bodyPr/>
                    <a:lstStyle/>
                    <a:p>
                      <a:r>
                        <a:rPr lang="en-US" dirty="0"/>
                        <a:t>Destination</a:t>
                      </a:r>
                    </a:p>
                    <a:p>
                      <a:r>
                        <a:rPr lang="en-US" dirty="0"/>
                        <a:t>Arrival Time</a:t>
                      </a:r>
                    </a:p>
                  </a:txBody>
                  <a:tcPr/>
                </a:tc>
                <a:tc>
                  <a:txBody>
                    <a:bodyPr/>
                    <a:lstStyle/>
                    <a:p>
                      <a:r>
                        <a:rPr lang="en-US" dirty="0"/>
                        <a:t>VARCHAR(50)</a:t>
                      </a:r>
                    </a:p>
                    <a:p>
                      <a:r>
                        <a:rPr lang="en-US" dirty="0"/>
                        <a:t>DATETIME</a:t>
                      </a:r>
                    </a:p>
                  </a:txBody>
                  <a:tcPr/>
                </a:tc>
                <a:tc>
                  <a:txBody>
                    <a:bodyPr/>
                    <a:lstStyle/>
                    <a:p>
                      <a:r>
                        <a:rPr lang="en-US" dirty="0"/>
                        <a:t>Arrival City</a:t>
                      </a:r>
                    </a:p>
                    <a:p>
                      <a:r>
                        <a:rPr lang="en-US" dirty="0"/>
                        <a:t>Arrival Date &amp;Time</a:t>
                      </a:r>
                    </a:p>
                  </a:txBody>
                  <a:tcPr/>
                </a:tc>
                <a:extLst>
                  <a:ext uri="{0D108BD9-81ED-4DB2-BD59-A6C34878D82A}">
                    <a16:rowId xmlns:a16="http://schemas.microsoft.com/office/drawing/2014/main" val="2124787147"/>
                  </a:ext>
                </a:extLst>
              </a:tr>
              <a:tr h="258543">
                <a:tc>
                  <a:txBody>
                    <a:bodyPr/>
                    <a:lstStyle/>
                    <a:p>
                      <a:r>
                        <a:rPr lang="en-US" dirty="0"/>
                        <a:t>Destination Time</a:t>
                      </a:r>
                    </a:p>
                  </a:txBody>
                  <a:tcPr/>
                </a:tc>
                <a:tc>
                  <a:txBody>
                    <a:bodyPr/>
                    <a:lstStyle/>
                    <a:p>
                      <a:r>
                        <a:rPr lang="en-US" dirty="0"/>
                        <a:t>DATETIME</a:t>
                      </a:r>
                    </a:p>
                  </a:txBody>
                  <a:tcPr/>
                </a:tc>
                <a:tc>
                  <a:txBody>
                    <a:bodyPr/>
                    <a:lstStyle/>
                    <a:p>
                      <a:r>
                        <a:rPr lang="en-US" dirty="0"/>
                        <a:t>Dest  Date &amp; Time</a:t>
                      </a:r>
                    </a:p>
                  </a:txBody>
                  <a:tcPr/>
                </a:tc>
                <a:extLst>
                  <a:ext uri="{0D108BD9-81ED-4DB2-BD59-A6C34878D82A}">
                    <a16:rowId xmlns:a16="http://schemas.microsoft.com/office/drawing/2014/main" val="2688740584"/>
                  </a:ext>
                </a:extLst>
              </a:tr>
              <a:tr h="452450">
                <a:tc>
                  <a:txBody>
                    <a:bodyPr/>
                    <a:lstStyle/>
                    <a:p>
                      <a:r>
                        <a:rPr lang="en-US" dirty="0"/>
                        <a:t>Capacity</a:t>
                      </a:r>
                    </a:p>
                    <a:p>
                      <a:r>
                        <a:rPr lang="en-US" dirty="0"/>
                        <a:t>Fare</a:t>
                      </a:r>
                    </a:p>
                  </a:txBody>
                  <a:tcPr/>
                </a:tc>
                <a:tc>
                  <a:txBody>
                    <a:bodyPr/>
                    <a:lstStyle/>
                    <a:p>
                      <a:r>
                        <a:rPr lang="en-US" dirty="0"/>
                        <a:t>INT</a:t>
                      </a:r>
                    </a:p>
                    <a:p>
                      <a:r>
                        <a:rPr lang="en-US" dirty="0"/>
                        <a:t>DECIAML(10,2)</a:t>
                      </a:r>
                    </a:p>
                  </a:txBody>
                  <a:tcPr/>
                </a:tc>
                <a:tc>
                  <a:txBody>
                    <a:bodyPr/>
                    <a:lstStyle/>
                    <a:p>
                      <a:r>
                        <a:rPr lang="en-US" dirty="0"/>
                        <a:t>Availability </a:t>
                      </a:r>
                    </a:p>
                    <a:p>
                      <a:r>
                        <a:rPr lang="en-US" dirty="0"/>
                        <a:t>Ticket Price</a:t>
                      </a:r>
                    </a:p>
                  </a:txBody>
                  <a:tcPr/>
                </a:tc>
                <a:extLst>
                  <a:ext uri="{0D108BD9-81ED-4DB2-BD59-A6C34878D82A}">
                    <a16:rowId xmlns:a16="http://schemas.microsoft.com/office/drawing/2014/main" val="1818454703"/>
                  </a:ext>
                </a:extLst>
              </a:tr>
            </a:tbl>
          </a:graphicData>
        </a:graphic>
      </p:graphicFrame>
      <p:graphicFrame>
        <p:nvGraphicFramePr>
          <p:cNvPr id="15" name="Table 14">
            <a:extLst>
              <a:ext uri="{FF2B5EF4-FFF2-40B4-BE49-F238E27FC236}">
                <a16:creationId xmlns:a16="http://schemas.microsoft.com/office/drawing/2014/main" id="{FC0C4572-4095-C138-BC39-AF0A323F18F1}"/>
              </a:ext>
            </a:extLst>
          </p:cNvPr>
          <p:cNvGraphicFramePr>
            <a:graphicFrameLocks noGrp="1"/>
          </p:cNvGraphicFramePr>
          <p:nvPr>
            <p:extLst>
              <p:ext uri="{D42A27DB-BD31-4B8C-83A1-F6EECF244321}">
                <p14:modId xmlns:p14="http://schemas.microsoft.com/office/powerpoint/2010/main" val="1471377059"/>
              </p:ext>
            </p:extLst>
          </p:nvPr>
        </p:nvGraphicFramePr>
        <p:xfrm>
          <a:off x="121298" y="4868782"/>
          <a:ext cx="8127999" cy="1828800"/>
        </p:xfrm>
        <a:graphic>
          <a:graphicData uri="http://schemas.openxmlformats.org/drawingml/2006/table">
            <a:tbl>
              <a:tblPr firstRow="1" bandRow="1">
                <a:tableStyleId>{5C22544A-7EE6-4342-B048-85BDC9FD1C3A}</a:tableStyleId>
              </a:tblPr>
              <a:tblGrid>
                <a:gridCol w="2873829">
                  <a:extLst>
                    <a:ext uri="{9D8B030D-6E8A-4147-A177-3AD203B41FA5}">
                      <a16:colId xmlns:a16="http://schemas.microsoft.com/office/drawing/2014/main" val="2529205030"/>
                    </a:ext>
                  </a:extLst>
                </a:gridCol>
                <a:gridCol w="2544837">
                  <a:extLst>
                    <a:ext uri="{9D8B030D-6E8A-4147-A177-3AD203B41FA5}">
                      <a16:colId xmlns:a16="http://schemas.microsoft.com/office/drawing/2014/main" val="2016051977"/>
                    </a:ext>
                  </a:extLst>
                </a:gridCol>
                <a:gridCol w="2709333">
                  <a:extLst>
                    <a:ext uri="{9D8B030D-6E8A-4147-A177-3AD203B41FA5}">
                      <a16:colId xmlns:a16="http://schemas.microsoft.com/office/drawing/2014/main" val="3702264447"/>
                    </a:ext>
                  </a:extLst>
                </a:gridCol>
              </a:tblGrid>
              <a:tr h="0">
                <a:tc>
                  <a:txBody>
                    <a:bodyPr/>
                    <a:lstStyle/>
                    <a:p>
                      <a:r>
                        <a:rPr lang="en-US" dirty="0"/>
                        <a:t>    FIELD</a:t>
                      </a:r>
                    </a:p>
                  </a:txBody>
                  <a:tcPr/>
                </a:tc>
                <a:tc>
                  <a:txBody>
                    <a:bodyPr/>
                    <a:lstStyle/>
                    <a:p>
                      <a:pPr marL="0" marR="0" lvl="0" indent="0" algn="l" defTabSz="457200" rtl="0" eaLnBrk="1" fontAlgn="auto" latinLnBrk="0" hangingPunct="1">
                        <a:lnSpc>
                          <a:spcPct val="100000"/>
                        </a:lnSpc>
                        <a:spcBef>
                          <a:spcPts val="1000"/>
                        </a:spcBef>
                        <a:spcAft>
                          <a:spcPts val="0"/>
                        </a:spcAft>
                        <a:buClr>
                          <a:srgbClr val="B31166"/>
                        </a:buClr>
                        <a:buSzPct val="80000"/>
                        <a:buFont typeface="Wingdings 3" charset="2"/>
                        <a:buNone/>
                        <a:tabLst/>
                        <a:defRPr/>
                      </a:pPr>
                      <a:r>
                        <a:rPr kumimoji="0" lang="en-US" sz="1800" b="1" i="0" u="none" strike="noStrike" kern="1200" cap="none" spc="0" normalizeH="0" baseline="0" noProof="0" dirty="0">
                          <a:ln>
                            <a:noFill/>
                          </a:ln>
                          <a:solidFill>
                            <a:schemeClr val="bg1">
                              <a:lumMod val="95000"/>
                            </a:schemeClr>
                          </a:solidFill>
                          <a:effectLst/>
                          <a:uLnTx/>
                          <a:uFillTx/>
                          <a:latin typeface="Bodoni MT" panose="02070603080606020203" pitchFamily="18" charset="0"/>
                          <a:ea typeface="+mn-ea"/>
                          <a:cs typeface="+mn-cs"/>
                        </a:rPr>
                        <a:t>DATA TYPE</a:t>
                      </a:r>
                    </a:p>
                  </a:txBody>
                  <a:tcPr/>
                </a:tc>
                <a:tc>
                  <a:txBody>
                    <a:bodyPr/>
                    <a:lstStyle/>
                    <a:p>
                      <a:r>
                        <a:rPr lang="en-US" dirty="0"/>
                        <a:t>DESCRIPTION</a:t>
                      </a:r>
                    </a:p>
                  </a:txBody>
                  <a:tcPr/>
                </a:tc>
                <a:extLst>
                  <a:ext uri="{0D108BD9-81ED-4DB2-BD59-A6C34878D82A}">
                    <a16:rowId xmlns:a16="http://schemas.microsoft.com/office/drawing/2014/main" val="3670011481"/>
                  </a:ext>
                </a:extLst>
              </a:tr>
              <a:tr h="0">
                <a:tc>
                  <a:txBody>
                    <a:bodyPr/>
                    <a:lstStyle/>
                    <a:p>
                      <a:r>
                        <a:rPr lang="en-US" dirty="0">
                          <a:solidFill>
                            <a:schemeClr val="tx1"/>
                          </a:solidFill>
                        </a:rPr>
                        <a:t>Passenger id</a:t>
                      </a:r>
                    </a:p>
                  </a:txBody>
                  <a:tcPr/>
                </a:tc>
                <a:tc>
                  <a:txBody>
                    <a:bodyPr/>
                    <a:lstStyle/>
                    <a:p>
                      <a:pPr marL="0" marR="0" lvl="0" indent="0" algn="l" defTabSz="457200" rtl="0" eaLnBrk="1" fontAlgn="auto" latinLnBrk="0" hangingPunct="1">
                        <a:lnSpc>
                          <a:spcPct val="100000"/>
                        </a:lnSpc>
                        <a:spcBef>
                          <a:spcPts val="1000"/>
                        </a:spcBef>
                        <a:spcAft>
                          <a:spcPts val="0"/>
                        </a:spcAft>
                        <a:buClr>
                          <a:srgbClr val="B31166"/>
                        </a:buClr>
                        <a:buSzPct val="80000"/>
                        <a:buFont typeface="Wingdings 3" charset="2"/>
                        <a:buNone/>
                        <a:tabLst/>
                        <a:defRPr/>
                      </a:pPr>
                      <a:r>
                        <a:rPr kumimoji="0" lang="en-US" sz="1800" b="0" i="0" u="none" strike="noStrike" kern="1200" cap="none" spc="0" normalizeH="0" baseline="0" noProof="0" dirty="0">
                          <a:ln>
                            <a:noFill/>
                          </a:ln>
                          <a:solidFill>
                            <a:schemeClr val="tx1"/>
                          </a:solidFill>
                          <a:effectLst/>
                          <a:uLnTx/>
                          <a:uFillTx/>
                          <a:latin typeface="Bodoni MT" panose="02070603080606020203" pitchFamily="18" charset="0"/>
                          <a:ea typeface="+mn-ea"/>
                          <a:cs typeface="+mn-cs"/>
                        </a:rPr>
                        <a:t>INT PRIMARY KEY</a:t>
                      </a:r>
                    </a:p>
                  </a:txBody>
                  <a:tcPr/>
                </a:tc>
                <a:tc>
                  <a:txBody>
                    <a:bodyPr/>
                    <a:lstStyle/>
                    <a:p>
                      <a:r>
                        <a:rPr lang="en-US" dirty="0"/>
                        <a:t>Unique id</a:t>
                      </a:r>
                    </a:p>
                  </a:txBody>
                  <a:tcPr/>
                </a:tc>
                <a:extLst>
                  <a:ext uri="{0D108BD9-81ED-4DB2-BD59-A6C34878D82A}">
                    <a16:rowId xmlns:a16="http://schemas.microsoft.com/office/drawing/2014/main" val="2436123275"/>
                  </a:ext>
                </a:extLst>
              </a:tr>
              <a:tr h="0">
                <a:tc>
                  <a:txBody>
                    <a:bodyPr/>
                    <a:lstStyle/>
                    <a:p>
                      <a:r>
                        <a:rPr lang="en-US" dirty="0"/>
                        <a:t>Name</a:t>
                      </a:r>
                    </a:p>
                  </a:txBody>
                  <a:tcPr/>
                </a:tc>
                <a:tc>
                  <a:txBody>
                    <a:bodyPr/>
                    <a:lstStyle/>
                    <a:p>
                      <a:pPr marL="0" marR="0" lvl="0" indent="0" algn="l" defTabSz="457200" rtl="0" eaLnBrk="1" fontAlgn="auto" latinLnBrk="0" hangingPunct="1">
                        <a:lnSpc>
                          <a:spcPct val="100000"/>
                        </a:lnSpc>
                        <a:spcBef>
                          <a:spcPts val="1000"/>
                        </a:spcBef>
                        <a:spcAft>
                          <a:spcPts val="0"/>
                        </a:spcAft>
                        <a:buClr>
                          <a:srgbClr val="B31166"/>
                        </a:buClr>
                        <a:buSzPct val="80000"/>
                        <a:buFont typeface="Wingdings 3" charset="2"/>
                        <a:buNone/>
                        <a:tabLst/>
                        <a:defRPr/>
                      </a:pPr>
                      <a:r>
                        <a:rPr kumimoji="0" lang="en-US" sz="1800" b="0" i="0" u="none" strike="noStrike" kern="1200" cap="none" spc="0" normalizeH="0" baseline="0" noProof="0" dirty="0">
                          <a:ln>
                            <a:noFill/>
                          </a:ln>
                          <a:solidFill>
                            <a:schemeClr val="tx1"/>
                          </a:solidFill>
                          <a:effectLst/>
                          <a:uLnTx/>
                          <a:uFillTx/>
                          <a:latin typeface="Bodoni MT" panose="02070603080606020203" pitchFamily="18" charset="0"/>
                          <a:ea typeface="+mn-ea"/>
                          <a:cs typeface="+mn-cs"/>
                        </a:rPr>
                        <a:t>VARCHAR(50</a:t>
                      </a:r>
                      <a:r>
                        <a:rPr kumimoji="0" lang="en-US" sz="1800" b="0" i="0" u="none" strike="noStrike" kern="1200" cap="none" spc="0" normalizeH="0" baseline="0" noProof="0" dirty="0">
                          <a:ln>
                            <a:noFill/>
                          </a:ln>
                          <a:solidFill>
                            <a:prstClr val="black">
                              <a:lumMod val="75000"/>
                              <a:lumOff val="25000"/>
                            </a:prstClr>
                          </a:solidFill>
                          <a:effectLst/>
                          <a:uLnTx/>
                          <a:uFillTx/>
                          <a:latin typeface="Bodoni MT" panose="02070603080606020203" pitchFamily="18" charset="0"/>
                          <a:ea typeface="+mn-ea"/>
                          <a:cs typeface="+mn-cs"/>
                        </a:rPr>
                        <a:t>)</a:t>
                      </a:r>
                    </a:p>
                  </a:txBody>
                  <a:tcPr/>
                </a:tc>
                <a:tc>
                  <a:txBody>
                    <a:bodyPr/>
                    <a:lstStyle/>
                    <a:p>
                      <a:r>
                        <a:rPr lang="en-US" dirty="0"/>
                        <a:t>Passenger  name</a:t>
                      </a:r>
                    </a:p>
                  </a:txBody>
                  <a:tcPr/>
                </a:tc>
                <a:extLst>
                  <a:ext uri="{0D108BD9-81ED-4DB2-BD59-A6C34878D82A}">
                    <a16:rowId xmlns:a16="http://schemas.microsoft.com/office/drawing/2014/main" val="1061367592"/>
                  </a:ext>
                </a:extLst>
              </a:tr>
              <a:tr h="0">
                <a:tc>
                  <a:txBody>
                    <a:bodyPr/>
                    <a:lstStyle/>
                    <a:p>
                      <a:r>
                        <a:rPr lang="en-US" dirty="0"/>
                        <a:t>Phone</a:t>
                      </a:r>
                    </a:p>
                  </a:txBody>
                  <a:tcPr/>
                </a:tc>
                <a:tc>
                  <a:txBody>
                    <a:bodyPr/>
                    <a:lstStyle/>
                    <a:p>
                      <a:pPr marL="0" marR="0" lvl="0" indent="0" algn="l" defTabSz="457200" rtl="0" eaLnBrk="1" fontAlgn="auto" latinLnBrk="0" hangingPunct="1">
                        <a:lnSpc>
                          <a:spcPct val="100000"/>
                        </a:lnSpc>
                        <a:spcBef>
                          <a:spcPts val="1000"/>
                        </a:spcBef>
                        <a:spcAft>
                          <a:spcPts val="0"/>
                        </a:spcAft>
                        <a:buClr>
                          <a:srgbClr val="B31166"/>
                        </a:buClr>
                        <a:buSzPct val="80000"/>
                        <a:buFont typeface="Wingdings 3" charset="2"/>
                        <a:buNone/>
                        <a:tabLst/>
                        <a:defRPr/>
                      </a:pPr>
                      <a:r>
                        <a:rPr kumimoji="0" lang="en-US" sz="1800" b="0" i="0" u="none" strike="noStrike" kern="1200" cap="none" spc="0" normalizeH="0" baseline="0" noProof="0" dirty="0">
                          <a:ln>
                            <a:noFill/>
                          </a:ln>
                          <a:solidFill>
                            <a:schemeClr val="tx1"/>
                          </a:solidFill>
                          <a:effectLst/>
                          <a:uLnTx/>
                          <a:uFillTx/>
                          <a:latin typeface="Bodoni MT" panose="02070603080606020203" pitchFamily="18" charset="0"/>
                          <a:ea typeface="+mn-ea"/>
                          <a:cs typeface="+mn-cs"/>
                        </a:rPr>
                        <a:t>VARCHAR(50)</a:t>
                      </a:r>
                    </a:p>
                  </a:txBody>
                  <a:tcPr/>
                </a:tc>
                <a:tc>
                  <a:txBody>
                    <a:bodyPr/>
                    <a:lstStyle/>
                    <a:p>
                      <a:r>
                        <a:rPr lang="en-US" dirty="0"/>
                        <a:t>Phone number</a:t>
                      </a:r>
                    </a:p>
                  </a:txBody>
                  <a:tcPr/>
                </a:tc>
                <a:extLst>
                  <a:ext uri="{0D108BD9-81ED-4DB2-BD59-A6C34878D82A}">
                    <a16:rowId xmlns:a16="http://schemas.microsoft.com/office/drawing/2014/main" val="1586418664"/>
                  </a:ext>
                </a:extLst>
              </a:tr>
              <a:tr h="0">
                <a:tc>
                  <a:txBody>
                    <a:bodyPr/>
                    <a:lstStyle/>
                    <a:p>
                      <a:r>
                        <a:rPr lang="en-US" dirty="0"/>
                        <a:t>Email</a:t>
                      </a:r>
                    </a:p>
                  </a:txBody>
                  <a:tcPr/>
                </a:tc>
                <a:tc>
                  <a:txBody>
                    <a:bodyPr/>
                    <a:lstStyle/>
                    <a:p>
                      <a:pPr marL="0" marR="0" lvl="0" indent="0" algn="l" defTabSz="457200" rtl="0" eaLnBrk="1" fontAlgn="auto" latinLnBrk="0" hangingPunct="1">
                        <a:lnSpc>
                          <a:spcPct val="100000"/>
                        </a:lnSpc>
                        <a:spcBef>
                          <a:spcPts val="1000"/>
                        </a:spcBef>
                        <a:spcAft>
                          <a:spcPts val="0"/>
                        </a:spcAft>
                        <a:buClr>
                          <a:srgbClr val="B31166"/>
                        </a:buClr>
                        <a:buSzPct val="80000"/>
                        <a:buFont typeface="Wingdings 3" charset="2"/>
                        <a:buNone/>
                        <a:tabLst/>
                        <a:defRPr/>
                      </a:pPr>
                      <a:r>
                        <a:rPr kumimoji="0" lang="en-US" sz="1800" b="0" i="0" u="none" strike="noStrike" kern="1200" cap="none" spc="0" normalizeH="0" baseline="0" noProof="0" dirty="0">
                          <a:ln>
                            <a:noFill/>
                          </a:ln>
                          <a:solidFill>
                            <a:schemeClr val="tx1"/>
                          </a:solidFill>
                          <a:effectLst/>
                          <a:uLnTx/>
                          <a:uFillTx/>
                          <a:latin typeface="Bodoni MT" panose="02070603080606020203" pitchFamily="18" charset="0"/>
                          <a:ea typeface="+mn-ea"/>
                          <a:cs typeface="+mn-cs"/>
                        </a:rPr>
                        <a:t>VARCHAR(100)</a:t>
                      </a:r>
                    </a:p>
                  </a:txBody>
                  <a:tcPr/>
                </a:tc>
                <a:tc>
                  <a:txBody>
                    <a:bodyPr/>
                    <a:lstStyle/>
                    <a:p>
                      <a:r>
                        <a:rPr lang="en-US" dirty="0"/>
                        <a:t>Email Address</a:t>
                      </a:r>
                    </a:p>
                  </a:txBody>
                  <a:tcPr/>
                </a:tc>
                <a:extLst>
                  <a:ext uri="{0D108BD9-81ED-4DB2-BD59-A6C34878D82A}">
                    <a16:rowId xmlns:a16="http://schemas.microsoft.com/office/drawing/2014/main" val="15580748"/>
                  </a:ext>
                </a:extLst>
              </a:tr>
            </a:tbl>
          </a:graphicData>
        </a:graphic>
      </p:graphicFrame>
      <p:sp>
        <p:nvSpPr>
          <p:cNvPr id="17" name="TextBox 16">
            <a:extLst>
              <a:ext uri="{FF2B5EF4-FFF2-40B4-BE49-F238E27FC236}">
                <a16:creationId xmlns:a16="http://schemas.microsoft.com/office/drawing/2014/main" id="{04511977-3809-F517-25CB-8EDD5AB21B60}"/>
              </a:ext>
            </a:extLst>
          </p:cNvPr>
          <p:cNvSpPr txBox="1"/>
          <p:nvPr/>
        </p:nvSpPr>
        <p:spPr>
          <a:xfrm>
            <a:off x="121298" y="4395732"/>
            <a:ext cx="6190860" cy="369332"/>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1000"/>
              </a:spcBef>
              <a:spcAft>
                <a:spcPts val="0"/>
              </a:spcAft>
              <a:buClr>
                <a:srgbClr val="B31166"/>
              </a:buClr>
              <a:buSzPct val="80000"/>
              <a:buFont typeface="Wingdings" panose="05000000000000000000" pitchFamily="2" charset="2"/>
              <a:buChar char="Ø"/>
              <a:tabLst/>
              <a:defRPr/>
            </a:pPr>
            <a:r>
              <a:rPr kumimoji="0" lang="en-US" sz="1800" b="1" i="0" u="sng" strike="noStrike" kern="1200" cap="none" spc="0" normalizeH="0" baseline="0" noProof="0" dirty="0">
                <a:ln>
                  <a:noFill/>
                </a:ln>
                <a:solidFill>
                  <a:schemeClr val="tx1">
                    <a:lumMod val="75000"/>
                    <a:lumOff val="25000"/>
                  </a:schemeClr>
                </a:solidFill>
                <a:effectLst/>
                <a:uLnTx/>
                <a:uFillTx/>
                <a:latin typeface="Arial Black" panose="020B0A04020102020204" pitchFamily="34" charset="0"/>
              </a:rPr>
              <a:t>TABLE :-</a:t>
            </a:r>
            <a:r>
              <a:rPr kumimoji="0" lang="en-US" sz="1800" b="1" u="sng" strike="noStrike" kern="1200" cap="none" spc="0" normalizeH="0" baseline="0" noProof="0" dirty="0">
                <a:ln>
                  <a:noFill/>
                </a:ln>
                <a:solidFill>
                  <a:schemeClr val="tx1">
                    <a:lumMod val="75000"/>
                    <a:lumOff val="25000"/>
                  </a:schemeClr>
                </a:solidFill>
                <a:effectLst/>
                <a:uLnTx/>
                <a:uFillTx/>
                <a:latin typeface="Arial Black" panose="020B0A04020102020204" pitchFamily="34" charset="0"/>
              </a:rPr>
              <a:t>PASSENGER</a:t>
            </a:r>
          </a:p>
        </p:txBody>
      </p:sp>
    </p:spTree>
    <p:extLst>
      <p:ext uri="{BB962C8B-B14F-4D97-AF65-F5344CB8AC3E}">
        <p14:creationId xmlns:p14="http://schemas.microsoft.com/office/powerpoint/2010/main" val="84793150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44B8C88-7AFD-4F93-AF50-E36A0AADA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AC0CEB4-BFAC-4014-9B69-2CFFE0B783D9}">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F666C14-7219-46F1-8169-9E45DA110AD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Ion Boardroom design</Template>
  <TotalTime>438</TotalTime>
  <Words>1129</Words>
  <Application>Microsoft Office PowerPoint</Application>
  <PresentationFormat>Widescreen</PresentationFormat>
  <Paragraphs>205</Paragraphs>
  <Slides>19</Slides>
  <Notes>1</Notes>
  <HiddenSlides>0</HiddenSlides>
  <MMClips>0</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19</vt:i4>
      </vt:variant>
    </vt:vector>
  </HeadingPairs>
  <TitlesOfParts>
    <vt:vector size="40" baseType="lpstr">
      <vt:lpstr>Algerian</vt:lpstr>
      <vt:lpstr>Aptos Narrow</vt:lpstr>
      <vt:lpstr>Arial</vt:lpstr>
      <vt:lpstr>Arial Black</vt:lpstr>
      <vt:lpstr>Arial Rounded MT Bold</vt:lpstr>
      <vt:lpstr>Bahnschrift</vt:lpstr>
      <vt:lpstr>Bahnschrift Condensed</vt:lpstr>
      <vt:lpstr>Bahnschrift SemiBold</vt:lpstr>
      <vt:lpstr>Bell MT</vt:lpstr>
      <vt:lpstr>Berlin Sans FB Demi</vt:lpstr>
      <vt:lpstr>Bodoni MT</vt:lpstr>
      <vt:lpstr>Book Antiqua</vt:lpstr>
      <vt:lpstr>Calibri</vt:lpstr>
      <vt:lpstr>Candara</vt:lpstr>
      <vt:lpstr>Century Gothic</vt:lpstr>
      <vt:lpstr>Cooper Black</vt:lpstr>
      <vt:lpstr>Franklin Gothic Book</vt:lpstr>
      <vt:lpstr>Franklin Gothic Demi Cond</vt:lpstr>
      <vt:lpstr>Wingdings</vt:lpstr>
      <vt:lpstr>Wingdings 3</vt:lpstr>
      <vt:lpstr>Ion Boardroom</vt:lpstr>
      <vt:lpstr>PowerPoint Presentation</vt:lpstr>
      <vt:lpstr>   TITLE OF THE PROJECT            AIRLINE       MANAGEMENT           SYSTEM </vt:lpstr>
      <vt:lpstr>introduction</vt:lpstr>
      <vt:lpstr>PROBLEM STATEMENT</vt:lpstr>
      <vt:lpstr>OBJECTIVE </vt:lpstr>
      <vt:lpstr>Project category</vt:lpstr>
      <vt:lpstr>          ANALYSIS MODULES AND DESCRIPTION:-</vt:lpstr>
      <vt:lpstr>PowerPoint Presentation</vt:lpstr>
      <vt:lpstr>DATABASE DESIGN:-</vt:lpstr>
      <vt:lpstr>PowerPoint Presentation</vt:lpstr>
      <vt:lpstr>PowerPoint Presentation</vt:lpstr>
      <vt:lpstr>ENTITY RELATIONSHIP DIAGRAM</vt:lpstr>
      <vt:lpstr>DATA FLOW DIAGRAM </vt:lpstr>
      <vt:lpstr>PowerPoint Presentation</vt:lpstr>
      <vt:lpstr>COMPLETE STRUCTURE </vt:lpstr>
      <vt:lpstr>PLATFORM USED</vt:lpstr>
      <vt:lpstr>FUTURE SCOPE</vt:lpstr>
      <vt:lpstr>BIBLIOGRAPHY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Spriha Trivedi</dc:creator>
  <cp:lastModifiedBy>Smriti Kumari</cp:lastModifiedBy>
  <cp:revision>2</cp:revision>
  <dcterms:created xsi:type="dcterms:W3CDTF">2025-11-26T17:56:45Z</dcterms:created>
  <dcterms:modified xsi:type="dcterms:W3CDTF">2025-11-28T10:12:47Z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